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068" r:id="rId4"/>
  </p:sldMasterIdLst>
  <p:notesMasterIdLst>
    <p:notesMasterId r:id="rId38"/>
  </p:notesMasterIdLst>
  <p:handoutMasterIdLst>
    <p:handoutMasterId r:id="rId39"/>
  </p:handoutMasterIdLst>
  <p:sldIdLst>
    <p:sldId id="258" r:id="rId5"/>
    <p:sldId id="256" r:id="rId6"/>
    <p:sldId id="259" r:id="rId7"/>
    <p:sldId id="260" r:id="rId8"/>
    <p:sldId id="261" r:id="rId9"/>
    <p:sldId id="2147479704" r:id="rId10"/>
    <p:sldId id="272" r:id="rId11"/>
    <p:sldId id="262" r:id="rId12"/>
    <p:sldId id="285" r:id="rId13"/>
    <p:sldId id="263" r:id="rId14"/>
    <p:sldId id="284" r:id="rId15"/>
    <p:sldId id="271" r:id="rId16"/>
    <p:sldId id="275" r:id="rId17"/>
    <p:sldId id="278" r:id="rId18"/>
    <p:sldId id="274" r:id="rId19"/>
    <p:sldId id="273" r:id="rId20"/>
    <p:sldId id="265" r:id="rId21"/>
    <p:sldId id="279" r:id="rId22"/>
    <p:sldId id="280" r:id="rId23"/>
    <p:sldId id="266" r:id="rId24"/>
    <p:sldId id="267" r:id="rId25"/>
    <p:sldId id="281" r:id="rId26"/>
    <p:sldId id="282" r:id="rId27"/>
    <p:sldId id="268" r:id="rId28"/>
    <p:sldId id="269" r:id="rId29"/>
    <p:sldId id="270" r:id="rId30"/>
    <p:sldId id="283" r:id="rId31"/>
    <p:sldId id="2147483647" r:id="rId32"/>
    <p:sldId id="2134805434" r:id="rId33"/>
    <p:sldId id="264" r:id="rId34"/>
    <p:sldId id="277" r:id="rId35"/>
    <p:sldId id="257" r:id="rId36"/>
    <p:sldId id="276" r:id="rId3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ntroduction" id="{12FEF065-B3A6-4543-940D-FBE533E61D6D}">
          <p14:sldIdLst>
            <p14:sldId id="258"/>
            <p14:sldId id="256"/>
          </p14:sldIdLst>
        </p14:section>
        <p14:section name="Main session" id="{5596754D-FF73-4CAE-B8D4-DBC593DDF241}">
          <p14:sldIdLst>
            <p14:sldId id="259"/>
            <p14:sldId id="260"/>
            <p14:sldId id="261"/>
            <p14:sldId id="2147479704"/>
            <p14:sldId id="272"/>
            <p14:sldId id="262"/>
            <p14:sldId id="285"/>
            <p14:sldId id="263"/>
            <p14:sldId id="284"/>
            <p14:sldId id="271"/>
            <p14:sldId id="275"/>
            <p14:sldId id="278"/>
            <p14:sldId id="274"/>
            <p14:sldId id="273"/>
            <p14:sldId id="265"/>
            <p14:sldId id="279"/>
            <p14:sldId id="280"/>
            <p14:sldId id="266"/>
            <p14:sldId id="267"/>
            <p14:sldId id="281"/>
            <p14:sldId id="282"/>
            <p14:sldId id="268"/>
            <p14:sldId id="269"/>
            <p14:sldId id="270"/>
            <p14:sldId id="283"/>
            <p14:sldId id="2147483647"/>
            <p14:sldId id="2134805434"/>
            <p14:sldId id="264"/>
            <p14:sldId id="277"/>
            <p14:sldId id="257"/>
            <p14:sldId id="276"/>
          </p14:sldIdLst>
        </p14:section>
        <p14:section name="Conclusion" id="{80DCB41F-D5A1-425B-8073-1AED09A6F3FE}">
          <p14:sldIdLst/>
        </p14:section>
      </p14:sectionLst>
    </p:ext>
    <p:ext uri="{EFAFB233-063F-42B5-8137-9DF3F51BA10A}">
      <p15:sldGuideLst xmlns:p15="http://schemas.microsoft.com/office/powerpoint/2012/main">
        <p15:guide id="1" pos="4224" userDrawn="1">
          <p15:clr>
            <a:srgbClr val="A4A3A4"/>
          </p15:clr>
        </p15:guide>
        <p15:guide id="2" orient="horz" pos="2160">
          <p15:clr>
            <a:srgbClr val="A4A3A4"/>
          </p15:clr>
        </p15:guide>
        <p15:guide id="3" pos="584" userDrawn="1">
          <p15:clr>
            <a:srgbClr val="A4A3A4"/>
          </p15:clr>
        </p15:guide>
        <p15:guide id="5" pos="295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3F5"/>
    <a:srgbClr val="E7E6E1"/>
    <a:srgbClr val="F0F0F0"/>
    <a:srgbClr val="743A1E"/>
    <a:srgbClr val="F7F6F7"/>
    <a:srgbClr val="275272"/>
    <a:srgbClr val="F1F0F2"/>
    <a:srgbClr val="F2F2F2"/>
    <a:srgbClr val="F2F1F2"/>
    <a:srgbClr val="FBED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6020" autoAdjust="0"/>
  </p:normalViewPr>
  <p:slideViewPr>
    <p:cSldViewPr snapToGrid="0">
      <p:cViewPr varScale="1">
        <p:scale>
          <a:sx n="45" d="100"/>
          <a:sy n="45" d="100"/>
        </p:scale>
        <p:origin x="1432" y="260"/>
      </p:cViewPr>
      <p:guideLst>
        <p:guide pos="4224"/>
        <p:guide orient="horz" pos="2160"/>
        <p:guide pos="584"/>
        <p:guide pos="2952"/>
      </p:guideLst>
    </p:cSldViewPr>
  </p:slideViewPr>
  <p:outlineViewPr>
    <p:cViewPr>
      <p:scale>
        <a:sx n="33" d="100"/>
        <a:sy n="33" d="100"/>
      </p:scale>
      <p:origin x="0" y="-2020"/>
    </p:cViewPr>
  </p:outlineViewPr>
  <p:notesTextViewPr>
    <p:cViewPr>
      <p:scale>
        <a:sx n="1" d="1"/>
        <a:sy n="1" d="1"/>
      </p:scale>
      <p:origin x="0" y="0"/>
    </p:cViewPr>
  </p:notesTextViewPr>
  <p:notesViewPr>
    <p:cSldViewPr snapToGrid="0">
      <p:cViewPr>
        <p:scale>
          <a:sx n="200" d="100"/>
          <a:sy n="200" d="100"/>
        </p:scale>
        <p:origin x="140" y="-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688454-C025-467B-BC07-324D7250F171}" type="datetime8">
              <a:rPr lang="en-US" smtClean="0">
                <a:latin typeface="Segoe UI" pitchFamily="34" charset="0"/>
              </a:rPr>
              <a:t>2/7/2025 11:43 AM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DECC9B7F-56AD-4C6E-9C09-59539C8F5498}" type="datetime8">
              <a:rPr lang="en-US" smtClean="0"/>
              <a:t>2/7/2025 11:43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Light"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Light"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5D67BBB6-3EE9-468B-880F-B9763807E13F}"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a:p>
        </p:txBody>
      </p:sp>
      <p:sp>
        <p:nvSpPr>
          <p:cNvPr id="8" name="Footer Placeholder 7">
            <a:extLst>
              <a:ext uri="{FF2B5EF4-FFF2-40B4-BE49-F238E27FC236}">
                <a16:creationId xmlns:a16="http://schemas.microsoft.com/office/drawing/2014/main" id="{D346DCCE-FE69-0189-445A-E438221C153E}"/>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871394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48799BA5-18CF-4BD0-A1A1-A6CA79D7ACB4}"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2</a:t>
            </a:fld>
            <a:endParaRPr lang="en-US"/>
          </a:p>
        </p:txBody>
      </p:sp>
      <p:sp>
        <p:nvSpPr>
          <p:cNvPr id="8" name="Footer Placeholder 7">
            <a:extLst>
              <a:ext uri="{FF2B5EF4-FFF2-40B4-BE49-F238E27FC236}">
                <a16:creationId xmlns:a16="http://schemas.microsoft.com/office/drawing/2014/main" id="{F2F16012-5AEF-1B73-7192-0D4239EF73D2}"/>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4062033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FEF98293-FA0C-4065-A7D8-2ED874BE9910}"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3</a:t>
            </a:fld>
            <a:endParaRPr lang="en-US"/>
          </a:p>
        </p:txBody>
      </p:sp>
      <p:sp>
        <p:nvSpPr>
          <p:cNvPr id="8" name="Footer Placeholder 7">
            <a:extLst>
              <a:ext uri="{FF2B5EF4-FFF2-40B4-BE49-F238E27FC236}">
                <a16:creationId xmlns:a16="http://schemas.microsoft.com/office/drawing/2014/main" id="{16F704B8-E545-8B05-5992-8E8AF68930C0}"/>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510859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 Copilot is an AI-powered assistant that you can interact with on the Microsoft Copilot web site, the Copilot pane in Microsoft Edge, apps for mobile devices, and other interfaces.</a:t>
            </a:r>
          </a:p>
          <a:p>
            <a:endParaRPr lang="en-US" dirty="0"/>
          </a:p>
          <a:p>
            <a:r>
              <a:rPr lang="en-US" dirty="0"/>
              <a:t>The slide displays the literal response from Microsoft Copilot when asked what it can do.</a:t>
            </a:r>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FCC59DB1-4292-494F-B4DE-5DBB22FA12F6}"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a:t>
            </a:fld>
            <a:endParaRPr lang="en-US"/>
          </a:p>
        </p:txBody>
      </p:sp>
      <p:sp>
        <p:nvSpPr>
          <p:cNvPr id="8" name="Footer Placeholder 7">
            <a:extLst>
              <a:ext uri="{FF2B5EF4-FFF2-40B4-BE49-F238E27FC236}">
                <a16:creationId xmlns:a16="http://schemas.microsoft.com/office/drawing/2014/main" id="{F2C20375-68C2-6384-9227-A85D8C945353}"/>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73016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 Copilot is built on generative AI and uses a large language model (LLM) that has been trained with huge volumes of text. An LLM is a special kind of </a:t>
            </a:r>
            <a:r>
              <a:rPr lang="en-US" i="1" dirty="0"/>
              <a:t>machine learning </a:t>
            </a:r>
            <a:r>
              <a:rPr lang="en-US" dirty="0"/>
              <a:t>model that represents semantic relationships between words and phrases – enabling it to generate grammatically correct language in response to </a:t>
            </a:r>
            <a:r>
              <a:rPr lang="en-US" i="1" dirty="0"/>
              <a:t>prompts</a:t>
            </a:r>
            <a:r>
              <a:rPr lang="en-US" i="0" dirty="0"/>
              <a:t> (natural language input – often in the form of a question or instruction). The vast volume of data with which the model was trained gives it a huge general knowledge base on which to base its responses and enables it to respond in way that is often indistinguishable from a human.</a:t>
            </a:r>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B2E9658F-668D-484A-AFF1-1DFD3ED278CB}"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a:p>
        </p:txBody>
      </p:sp>
      <p:sp>
        <p:nvSpPr>
          <p:cNvPr id="8" name="Footer Placeholder 7">
            <a:extLst>
              <a:ext uri="{FF2B5EF4-FFF2-40B4-BE49-F238E27FC236}">
                <a16:creationId xmlns:a16="http://schemas.microsoft.com/office/drawing/2014/main" id="{E7522D10-B368-FF01-4B72-3C68F333846B}"/>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952649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some copilots provide buttons and other visual tools to interact with a language model, often you will use a copilot by typing (or speaking) a natural language prompt. A prompt is the way that you interact with a large language model. </a:t>
            </a:r>
          </a:p>
          <a:p>
            <a:endParaRPr lang="en-US" dirty="0"/>
          </a:p>
          <a:p>
            <a:r>
              <a:rPr lang="en-US" dirty="0"/>
              <a:t>The specific prompt that will yield the most effective results can vary depending on the specific task you’re trying to accomplish, the copilot being used, and the language model it uses to support generative AI. However, there are some common prompting techniques you can apply to get the best out of your copilot:</a:t>
            </a:r>
          </a:p>
          <a:p>
            <a:endParaRPr lang="en-US" dirty="0"/>
          </a:p>
          <a:p>
            <a:pPr marL="342900" indent="-342900">
              <a:buClr>
                <a:srgbClr val="C00000"/>
              </a:buClr>
              <a:buFontTx/>
              <a:buAutoNum type="arabicPeriod"/>
            </a:pPr>
            <a:r>
              <a:rPr lang="en-US" sz="900" dirty="0"/>
              <a:t>Provide a source to </a:t>
            </a:r>
            <a:r>
              <a:rPr lang="en-US" sz="900" i="1" dirty="0"/>
              <a:t>ground</a:t>
            </a:r>
            <a:r>
              <a:rPr lang="en-US" sz="900" dirty="0"/>
              <a:t> the response in a specific scope of information if available</a:t>
            </a:r>
          </a:p>
          <a:p>
            <a:pPr marL="342900" indent="-342900" algn="l">
              <a:buClr>
                <a:srgbClr val="C00000"/>
              </a:buClr>
              <a:buAutoNum type="arabicPeriod"/>
            </a:pPr>
            <a:r>
              <a:rPr lang="en-US" sz="900" dirty="0"/>
              <a:t>State a specific goal for what you want the copilot to do</a:t>
            </a:r>
          </a:p>
          <a:p>
            <a:pPr marL="342900" indent="-342900" algn="l">
              <a:buClr>
                <a:srgbClr val="C00000"/>
              </a:buClr>
              <a:buAutoNum type="arabicPeriod"/>
            </a:pPr>
            <a:r>
              <a:rPr lang="en-US" sz="900" dirty="0"/>
              <a:t>Add context to maximize response appropriateness and relevance</a:t>
            </a:r>
          </a:p>
          <a:p>
            <a:pPr marL="342900" indent="-342900" algn="l">
              <a:buClr>
                <a:srgbClr val="C00000"/>
              </a:buClr>
              <a:buAutoNum type="arabicPeriod"/>
            </a:pPr>
            <a:r>
              <a:rPr lang="en-US" sz="900" dirty="0"/>
              <a:t>Set clear expectations for the format of the response</a:t>
            </a:r>
          </a:p>
          <a:p>
            <a:pPr marL="342900" indent="-342900" algn="l">
              <a:buClr>
                <a:srgbClr val="C00000"/>
              </a:buClr>
              <a:buAutoNum type="arabicPeriod"/>
            </a:pPr>
            <a:r>
              <a:rPr lang="en-US" sz="900" dirty="0"/>
              <a:t>Iterate based on previous prompts and responses to refine the result</a:t>
            </a:r>
          </a:p>
          <a:p>
            <a:pPr marL="0" indent="0" algn="l">
              <a:buClr>
                <a:srgbClr val="C00000"/>
              </a:buClr>
              <a:buNone/>
            </a:pPr>
            <a:endParaRPr lang="en-US" sz="900" dirty="0"/>
          </a:p>
          <a:p>
            <a:pPr marL="0" indent="0" algn="l">
              <a:buClr>
                <a:srgbClr val="C00000"/>
              </a:buClr>
              <a:buNone/>
            </a:pPr>
            <a:r>
              <a:rPr lang="en-US" sz="900" dirty="0"/>
              <a:t>Microsoft Copilot does not just send your prompt as-is to the language model. Usually, your prompt is augmented with:</a:t>
            </a:r>
          </a:p>
          <a:p>
            <a:pPr marL="171450" indent="-171450" algn="l">
              <a:buClr>
                <a:srgbClr val="C00000"/>
              </a:buClr>
              <a:buFont typeface="Arial" panose="020B0604020202020204" pitchFamily="34" charset="0"/>
              <a:buChar char="•"/>
            </a:pPr>
            <a:r>
              <a:rPr lang="en-US" sz="900" dirty="0"/>
              <a:t>A </a:t>
            </a:r>
            <a:r>
              <a:rPr lang="en-US" sz="900" i="1" dirty="0"/>
              <a:t>system message</a:t>
            </a:r>
            <a:r>
              <a:rPr lang="en-US" sz="900" dirty="0"/>
              <a:t> that sets conditions and constraints for the language model behavior.</a:t>
            </a:r>
          </a:p>
          <a:p>
            <a:pPr marL="171450" indent="-171450" algn="l">
              <a:buClr>
                <a:srgbClr val="C00000"/>
              </a:buClr>
              <a:buFont typeface="Arial" panose="020B0604020202020204" pitchFamily="34" charset="0"/>
              <a:buChar char="•"/>
            </a:pPr>
            <a:r>
              <a:rPr lang="en-US" sz="900" dirty="0"/>
              <a:t>The conversation history for the current session, including past prompts and responses – this enables you to refine the response iteratively while maintaining the context of the conversation</a:t>
            </a:r>
          </a:p>
          <a:p>
            <a:pPr marL="171450" indent="-171450" algn="l">
              <a:buClr>
                <a:srgbClr val="C00000"/>
              </a:buClr>
              <a:buFont typeface="Arial" panose="020B0604020202020204" pitchFamily="34" charset="0"/>
              <a:buChar char="•"/>
            </a:pPr>
            <a:r>
              <a:rPr lang="en-US" sz="900" dirty="0"/>
              <a:t>The current prompt – potentially optimized by the copilot to reword it appropriately for the model or to add additional grounding data.to scope the response.</a:t>
            </a:r>
          </a:p>
          <a:p>
            <a:pPr marL="0" indent="0" algn="l">
              <a:buClr>
                <a:srgbClr val="C00000"/>
              </a:buClr>
              <a:buNone/>
            </a:pPr>
            <a:endParaRPr lang="en-US" sz="900" dirty="0"/>
          </a:p>
          <a:p>
            <a:pPr marL="0" indent="0" algn="l">
              <a:buClr>
                <a:srgbClr val="C00000"/>
              </a:buClr>
              <a:buNone/>
            </a:pPr>
            <a:r>
              <a:rPr lang="en-US" sz="900" dirty="0"/>
              <a:t>The success you have with copilots (and generative AI in general) depends largely on how well you craft your prompts. The importance of using good prompts has led to a new discipline of </a:t>
            </a:r>
            <a:r>
              <a:rPr lang="en-US" sz="900" i="1" dirty="0"/>
              <a:t>prompt engineering</a:t>
            </a:r>
            <a:r>
              <a:rPr lang="en-US" sz="900" i="0" dirty="0"/>
              <a:t>.</a:t>
            </a:r>
            <a:endParaRPr lang="en-US" sz="900" dirty="0"/>
          </a:p>
          <a:p>
            <a:pPr marL="0" indent="0" algn="l">
              <a:buClr>
                <a:srgbClr val="C00000"/>
              </a:buClr>
              <a:buNone/>
            </a:pPr>
            <a:endParaRPr lang="en-US" sz="900" dirty="0"/>
          </a:p>
          <a:p>
            <a:endParaRPr lang="en-US" dirty="0"/>
          </a:p>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A83C29D9-C969-444B-9E68-96704D65543A}"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6</a:t>
            </a:fld>
            <a:endParaRPr lang="en-US"/>
          </a:p>
        </p:txBody>
      </p:sp>
      <p:sp>
        <p:nvSpPr>
          <p:cNvPr id="8" name="Footer Placeholder 7">
            <a:extLst>
              <a:ext uri="{FF2B5EF4-FFF2-40B4-BE49-F238E27FC236}">
                <a16:creationId xmlns:a16="http://schemas.microsoft.com/office/drawing/2014/main" id="{AC44595F-3317-DC91-227C-9EAA73049127}"/>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359122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4C9BC4C1-68B6-48F7-8DC1-0BCCCCFFC15D}"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7</a:t>
            </a:fld>
            <a:endParaRPr lang="en-US"/>
          </a:p>
        </p:txBody>
      </p:sp>
      <p:sp>
        <p:nvSpPr>
          <p:cNvPr id="8" name="Footer Placeholder 7">
            <a:extLst>
              <a:ext uri="{FF2B5EF4-FFF2-40B4-BE49-F238E27FC236}">
                <a16:creationId xmlns:a16="http://schemas.microsoft.com/office/drawing/2014/main" id="{680375E1-F66E-4831-42FA-97BD1F1B08F4}"/>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329599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1A9F1CEC-012C-45B3-976D-92CF74006199}"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8</a:t>
            </a:fld>
            <a:endParaRPr lang="en-US"/>
          </a:p>
        </p:txBody>
      </p:sp>
      <p:sp>
        <p:nvSpPr>
          <p:cNvPr id="8" name="Footer Placeholder 7">
            <a:extLst>
              <a:ext uri="{FF2B5EF4-FFF2-40B4-BE49-F238E27FC236}">
                <a16:creationId xmlns:a16="http://schemas.microsoft.com/office/drawing/2014/main" id="{67C8E9EC-D11E-A01F-781D-57F3A5ADEBA9}"/>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819926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A4E78D18-8F9A-41A0-B663-80C2F72EB9C1}"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9</a:t>
            </a:fld>
            <a:endParaRPr lang="en-US"/>
          </a:p>
        </p:txBody>
      </p:sp>
      <p:sp>
        <p:nvSpPr>
          <p:cNvPr id="8" name="Footer Placeholder 7">
            <a:extLst>
              <a:ext uri="{FF2B5EF4-FFF2-40B4-BE49-F238E27FC236}">
                <a16:creationId xmlns:a16="http://schemas.microsoft.com/office/drawing/2014/main" id="{BC51279A-521A-ECF2-703C-37023F693BA4}"/>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244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99948CA5-7F2F-4370-8ABC-0E48D0595019}"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11</a:t>
            </a:fld>
            <a:endParaRPr lang="en-US"/>
          </a:p>
        </p:txBody>
      </p:sp>
      <p:sp>
        <p:nvSpPr>
          <p:cNvPr id="8" name="Footer Placeholder 7">
            <a:extLst>
              <a:ext uri="{FF2B5EF4-FFF2-40B4-BE49-F238E27FC236}">
                <a16:creationId xmlns:a16="http://schemas.microsoft.com/office/drawing/2014/main" id="{C49F1140-CF31-5F58-4F7C-F3FC9BD74C83}"/>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33486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900"/>
              <a:t>This image was created in Copilot with Microsoft Designer using the words on the left. </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a:t>Why do you think that the words might be misspelled?</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a:t>Answer from Copilot:</a:t>
            </a:r>
          </a:p>
          <a:p>
            <a:pPr algn="l"/>
            <a:r>
              <a:rPr lang="en-US" b="0" i="0">
                <a:solidFill>
                  <a:srgbClr val="242424"/>
                </a:solidFill>
                <a:effectLst/>
                <a:latin typeface="Segoe UI" panose="020B0502040204020203" pitchFamily="34" charset="0"/>
              </a:rPr>
              <a:t>The misspelled words in the images are likely due to the limitations of the image generation model. These models sometimes struggle with accurately rendering text, especially when creating complex or artistic images.</a:t>
            </a:r>
          </a:p>
          <a:p>
            <a:pPr algn="l"/>
            <a:endParaRPr lang="en-US" b="0" i="0">
              <a:solidFill>
                <a:srgbClr val="242424"/>
              </a:solidFill>
              <a:effectLst/>
              <a:latin typeface="Segoe UI" panose="020B0502040204020203" pitchFamily="34" charset="0"/>
            </a:endParaRPr>
          </a:p>
          <a:p>
            <a:pPr algn="l"/>
            <a:r>
              <a:rPr lang="en-US" b="0" i="0">
                <a:solidFill>
                  <a:srgbClr val="242424"/>
                </a:solidFill>
                <a:effectLst/>
                <a:latin typeface="Segoe UI" panose="020B0502040204020203" pitchFamily="34" charset="0"/>
              </a:rPr>
              <a:t>If you need to explain this to others, you can mention that the focus of the image generation was on the visual and thematic elements rather than precise text accuracy. The primary goal was to capture the essence of a character who is a talented designer, creating magical experiences. If you need any adjustments or further assistance, feel free to let me know!</a:t>
            </a:r>
          </a:p>
          <a:p>
            <a:endParaRPr lang="en-US"/>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2BC5C072-4801-425D-A948-E877DF0AEEDA}"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13</a:t>
            </a:fld>
            <a:endParaRPr lang="en-US"/>
          </a:p>
        </p:txBody>
      </p:sp>
      <p:sp>
        <p:nvSpPr>
          <p:cNvPr id="8" name="Footer Placeholder 7">
            <a:extLst>
              <a:ext uri="{FF2B5EF4-FFF2-40B4-BE49-F238E27FC236}">
                <a16:creationId xmlns:a16="http://schemas.microsoft.com/office/drawing/2014/main" id="{A88BB9A2-7269-2149-DC57-D5CF44994638}"/>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7449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42424"/>
                </a:solidFill>
                <a:effectLst/>
                <a:latin typeface="Segoe UI" panose="020B0502040204020203" pitchFamily="34" charset="0"/>
              </a:rPr>
              <a:t> "Mad Libs®" is a registered trademark of Penguin Group (USA) Inc. This does not reflect an endorsement or affiliation with the trademark owner and is used for educational purposes only. </a:t>
            </a:r>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E22E52AB-2232-448E-AE14-8D4F8CCE94CF}"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14</a:t>
            </a:fld>
            <a:endParaRPr lang="en-US"/>
          </a:p>
        </p:txBody>
      </p:sp>
      <p:sp>
        <p:nvSpPr>
          <p:cNvPr id="8" name="Footer Placeholder 7">
            <a:extLst>
              <a:ext uri="{FF2B5EF4-FFF2-40B4-BE49-F238E27FC236}">
                <a16:creationId xmlns:a16="http://schemas.microsoft.com/office/drawing/2014/main" id="{6F2BE37C-486E-8219-196C-CF1ACAA0F418}"/>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129621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DC6328BF-226A-46F6-AD7F-D7D2C321883E}"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16</a:t>
            </a:fld>
            <a:endParaRPr lang="en-US"/>
          </a:p>
        </p:txBody>
      </p:sp>
      <p:sp>
        <p:nvSpPr>
          <p:cNvPr id="8" name="Footer Placeholder 7">
            <a:extLst>
              <a:ext uri="{FF2B5EF4-FFF2-40B4-BE49-F238E27FC236}">
                <a16:creationId xmlns:a16="http://schemas.microsoft.com/office/drawing/2014/main" id="{4D2E6218-5FA0-2B9D-1A1A-C6ED3201D6FD}"/>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272445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602A9862-378B-491B-8D7F-A5E100612BAD}"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17</a:t>
            </a:fld>
            <a:endParaRPr lang="en-US"/>
          </a:p>
        </p:txBody>
      </p:sp>
      <p:sp>
        <p:nvSpPr>
          <p:cNvPr id="8" name="Footer Placeholder 7">
            <a:extLst>
              <a:ext uri="{FF2B5EF4-FFF2-40B4-BE49-F238E27FC236}">
                <a16:creationId xmlns:a16="http://schemas.microsoft.com/office/drawing/2014/main" id="{1545ABA6-4AF3-A207-CD32-D45972E0BB65}"/>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65152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5DA17C3E-AEDD-4BD2-957E-32EDC4C87053}"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19</a:t>
            </a:fld>
            <a:endParaRPr lang="en-US"/>
          </a:p>
        </p:txBody>
      </p:sp>
      <p:sp>
        <p:nvSpPr>
          <p:cNvPr id="8" name="Footer Placeholder 7">
            <a:extLst>
              <a:ext uri="{FF2B5EF4-FFF2-40B4-BE49-F238E27FC236}">
                <a16:creationId xmlns:a16="http://schemas.microsoft.com/office/drawing/2014/main" id="{A32E0E5B-3027-8C40-3A43-58BF86643981}"/>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483768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F57B4-DAC2-30ED-B900-9C3DF8088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5AECA-5E0F-12A2-84C2-CDB349CA5B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7871A6E-4FA5-D56F-2149-A8B2FD17EEAC}"/>
              </a:ext>
            </a:extLst>
          </p:cNvPr>
          <p:cNvSpPr>
            <a:spLocks noGrp="1"/>
          </p:cNvSpPr>
          <p:nvPr>
            <p:ph type="body" sz="quarter" idx="3"/>
          </p:nvPr>
        </p:nvSpPr>
        <p:spPr/>
        <p:txBody>
          <a:bodyPr/>
          <a:lstStyle/>
          <a:p>
            <a:r>
              <a:rPr lang="en-US" i="1" dirty="0"/>
              <a:t>Encourage all learners to share their results and to discuss the prompting techniques they found to be effective.</a:t>
            </a:r>
            <a:endParaRPr i="1" dirty="0"/>
          </a:p>
        </p:txBody>
      </p:sp>
      <p:sp>
        <p:nvSpPr>
          <p:cNvPr id="4" name="Slide Number Placeholder 3">
            <a:extLst>
              <a:ext uri="{FF2B5EF4-FFF2-40B4-BE49-F238E27FC236}">
                <a16:creationId xmlns:a16="http://schemas.microsoft.com/office/drawing/2014/main" id="{BAA66B29-321E-8BDA-AE19-C217B45CEB3A}"/>
              </a:ext>
            </a:extLst>
          </p:cNvPr>
          <p:cNvSpPr>
            <a:spLocks noGrp="1"/>
          </p:cNvSpPr>
          <p:nvPr>
            <p:ph type="sldNum" sz="quarter" idx="5"/>
          </p:nvPr>
        </p:nvSpPr>
        <p:spPr/>
      </p:sp>
      <p:sp>
        <p:nvSpPr>
          <p:cNvPr id="5" name="Footer Placeholder 4">
            <a:extLst>
              <a:ext uri="{FF2B5EF4-FFF2-40B4-BE49-F238E27FC236}">
                <a16:creationId xmlns:a16="http://schemas.microsoft.com/office/drawing/2014/main" id="{07A520A6-9CA3-DBE0-F9CB-4E87A202C07E}"/>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280442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GB" b="0" i="1" dirty="0">
                <a:solidFill>
                  <a:srgbClr val="161616"/>
                </a:solidFill>
                <a:effectLst/>
                <a:highlight>
                  <a:srgbClr val="FFFFFF"/>
                </a:highlight>
                <a:latin typeface="Segoe UI" panose="020B0502040204020203" pitchFamily="34" charset="0"/>
              </a:rPr>
              <a:t>Allow learners a few minutes to consider each question. Then use the slide build animations to reveal the correct answers</a:t>
            </a:r>
          </a:p>
          <a:p>
            <a:pPr algn="l"/>
            <a:endParaRPr lang="en-GB" b="0" i="0" dirty="0">
              <a:solidFill>
                <a:srgbClr val="161616"/>
              </a:solidFill>
              <a:effectLst/>
              <a:highlight>
                <a:srgbClr val="FFFFFF"/>
              </a:highlight>
              <a:latin typeface="Segoe UI" panose="020B0502040204020203" pitchFamily="34" charset="0"/>
            </a:endParaRPr>
          </a:p>
        </p:txBody>
      </p:sp>
      <p:sp>
        <p:nvSpPr>
          <p:cNvPr id="4" name="Header Placeholder 3"/>
          <p:cNvSpPr>
            <a:spLocks noGrp="1"/>
          </p:cNvSpPr>
          <p:nvPr>
            <p:ph type="hdr" sz="quarter" idx="10"/>
          </p:nvPr>
        </p:nvSpPr>
        <p:spPr/>
        <p:txBody>
          <a:bodyPr/>
          <a:lstStyle/>
          <a:p>
            <a:endParaRPr lang="en-US"/>
          </a:p>
        </p:txBody>
      </p:sp>
      <p:sp>
        <p:nvSpPr>
          <p:cNvPr id="6" name="Date Placeholder 5"/>
          <p:cNvSpPr>
            <a:spLocks noGrp="1"/>
          </p:cNvSpPr>
          <p:nvPr>
            <p:ph type="dt" idx="12"/>
          </p:nvPr>
        </p:nvSpPr>
        <p:spPr/>
        <p:txBody>
          <a:bodyPr/>
          <a:lstStyle/>
          <a:p>
            <a:fld id="{9177CD65-41C2-4EA8-879E-11EBCA8A5396}" type="datetime8">
              <a:rPr lang="en-US" smtClean="0"/>
              <a:t>2/7/2025 11:43 AM</a:t>
            </a:fld>
            <a:endParaRPr lang="en-US"/>
          </a:p>
        </p:txBody>
      </p:sp>
      <p:sp>
        <p:nvSpPr>
          <p:cNvPr id="7" name="Slide Number Placeholder 6"/>
          <p:cNvSpPr>
            <a:spLocks noGrp="1"/>
          </p:cNvSpPr>
          <p:nvPr>
            <p:ph type="sldNum" sz="quarter" idx="13"/>
          </p:nvPr>
        </p:nvSpPr>
        <p:spPr/>
        <p:txBody>
          <a:bodyPr/>
          <a:lstStyle/>
          <a:p>
            <a:fld id="{B4008EB6-D09E-4580-8CD6-DDB14511944F}" type="slidenum">
              <a:rPr lang="en-US" smtClean="0"/>
              <a:pPr/>
              <a:t>29</a:t>
            </a:fld>
            <a:endParaRPr lang="en-US"/>
          </a:p>
        </p:txBody>
      </p:sp>
      <p:sp>
        <p:nvSpPr>
          <p:cNvPr id="8" name="Footer Placeholder 7">
            <a:extLst>
              <a:ext uri="{FF2B5EF4-FFF2-40B4-BE49-F238E27FC236}">
                <a16:creationId xmlns:a16="http://schemas.microsoft.com/office/drawing/2014/main" id="{AA758026-F907-0F2A-096D-02CB24A44AB3}"/>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278176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6" name="Date Placeholder 5"/>
          <p:cNvSpPr>
            <a:spLocks noGrp="1"/>
          </p:cNvSpPr>
          <p:nvPr>
            <p:ph type="dt" idx="1"/>
          </p:nvPr>
        </p:nvSpPr>
        <p:spPr/>
        <p:txBody>
          <a:bodyPr/>
          <a:lstStyle/>
          <a:p>
            <a:fld id="{08F9CF70-F1B7-40BF-A2CD-14E753EA6C88}" type="datetime8">
              <a:rPr lang="en-US" smtClean="0"/>
              <a:t>2/7/2025 11:43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31</a:t>
            </a:fld>
            <a:endParaRPr lang="en-US"/>
          </a:p>
        </p:txBody>
      </p:sp>
      <p:sp>
        <p:nvSpPr>
          <p:cNvPr id="8" name="Footer Placeholder 7">
            <a:extLst>
              <a:ext uri="{FF2B5EF4-FFF2-40B4-BE49-F238E27FC236}">
                <a16:creationId xmlns:a16="http://schemas.microsoft.com/office/drawing/2014/main" id="{732F946D-DCFC-0868-3FD1-38962D90F9AD}"/>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2025 Microsoft Corporation. All rights reserved.</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355055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15.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1.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5.jpeg"/><Relationship Id="rId4" Type="http://schemas.openxmlformats.org/officeDocument/2006/relationships/image" Target="../media/image24.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26.jpeg"/><Relationship Id="rId5" Type="http://schemas.openxmlformats.org/officeDocument/2006/relationships/image" Target="../media/image16.jpeg"/><Relationship Id="rId4" Type="http://schemas.openxmlformats.org/officeDocument/2006/relationships/image" Target="../media/image10.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p:bg>
      <p:bgPr>
        <a:solidFill>
          <a:schemeClr val="bg2"/>
        </a:solidFill>
        <a:effectLst/>
      </p:bgPr>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7B930E7F-5B91-31B0-B67D-DB8C41E881C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4" name="Picture 3" descr="Microsoft Learn&#10;Spark possibility">
            <a:extLst>
              <a:ext uri="{FF2B5EF4-FFF2-40B4-BE49-F238E27FC236}">
                <a16:creationId xmlns:a16="http://schemas.microsoft.com/office/drawing/2014/main" id="{5DD74BAF-F737-DF24-4119-69612D6CEE2E}"/>
              </a:ext>
            </a:extLst>
          </p:cNvPr>
          <p:cNvPicPr>
            <a:picLocks noGrp="1" noRot="1" noMove="1" noResize="1" noEditPoints="1" noAdjustHandles="1" noChangeArrowheads="1" noChangeShapeType="1" noCrop="1"/>
          </p:cNvPicPr>
          <p:nvPr userDrawn="1"/>
        </p:nvPicPr>
        <p:blipFill>
          <a:blip r:embed="rId3"/>
          <a:srcRect/>
          <a:stretch/>
        </p:blipFill>
        <p:spPr>
          <a:xfrm>
            <a:off x="223228" y="2573202"/>
            <a:ext cx="5344642" cy="1681957"/>
          </a:xfrm>
          <a:prstGeom prst="rect">
            <a:avLst/>
          </a:prstGeom>
        </p:spPr>
      </p:pic>
    </p:spTree>
    <p:extLst>
      <p:ext uri="{BB962C8B-B14F-4D97-AF65-F5344CB8AC3E}">
        <p14:creationId xmlns:p14="http://schemas.microsoft.com/office/powerpoint/2010/main" val="3542749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Walk-in">
    <p:bg>
      <p:bgPr>
        <a:solidFill>
          <a:schemeClr val="bg2"/>
        </a:solidFill>
        <a:effectLst/>
      </p:bgPr>
    </p:bg>
    <p:spTree>
      <p:nvGrpSpPr>
        <p:cNvPr id="1" name=""/>
        <p:cNvGrpSpPr/>
        <p:nvPr/>
      </p:nvGrpSpPr>
      <p:grpSpPr>
        <a:xfrm>
          <a:off x="0" y="0"/>
          <a:ext cx="0" cy="0"/>
          <a:chOff x="0" y="0"/>
          <a:chExt cx="0" cy="0"/>
        </a:xfrm>
      </p:grpSpPr>
      <p:pic>
        <p:nvPicPr>
          <p:cNvPr id="7" name="MS logo gray - EMF" descr="Microsoft logo, gray text version">
            <a:extLst>
              <a:ext uri="{FF2B5EF4-FFF2-40B4-BE49-F238E27FC236}">
                <a16:creationId xmlns:a16="http://schemas.microsoft.com/office/drawing/2014/main" id="{7B930E7F-5B91-31B0-B67D-DB8C41E881C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12" name="Title 1">
            <a:extLst>
              <a:ext uri="{FF2B5EF4-FFF2-40B4-BE49-F238E27FC236}">
                <a16:creationId xmlns:a16="http://schemas.microsoft.com/office/drawing/2014/main" id="{C419B008-216D-CA1F-2D39-75B36E6A6972}"/>
              </a:ext>
            </a:extLst>
          </p:cNvPr>
          <p:cNvSpPr>
            <a:spLocks noGrp="1"/>
          </p:cNvSpPr>
          <p:nvPr>
            <p:ph type="title" hasCustomPrompt="1"/>
          </p:nvPr>
        </p:nvSpPr>
        <p:spPr>
          <a:xfrm>
            <a:off x="588263" y="2573338"/>
            <a:ext cx="11021125" cy="1676929"/>
          </a:xfrm>
        </p:spPr>
        <p:txBody>
          <a:bodyPr wrap="square" anchor="b" anchorCtr="0">
            <a:noAutofit/>
          </a:bodyPr>
          <a:lstStyle>
            <a:lvl1pPr>
              <a:lnSpc>
                <a:spcPct val="90000"/>
              </a:lnSpc>
              <a:defRPr sz="4800">
                <a:solidFill>
                  <a:schemeClr val="tx1"/>
                </a:solidFill>
              </a:defRPr>
            </a:lvl1pPr>
          </a:lstStyle>
          <a:p>
            <a:r>
              <a:rPr lang="en-US"/>
              <a:t>Microsoft Learn</a:t>
            </a:r>
            <a:br>
              <a:rPr lang="en-US"/>
            </a:br>
            <a:r>
              <a:rPr lang="en-US"/>
              <a:t>presentation title or event name</a:t>
            </a:r>
          </a:p>
        </p:txBody>
      </p:sp>
      <p:sp>
        <p:nvSpPr>
          <p:cNvPr id="13" name="Text Placeholder 4">
            <a:extLst>
              <a:ext uri="{FF2B5EF4-FFF2-40B4-BE49-F238E27FC236}">
                <a16:creationId xmlns:a16="http://schemas.microsoft.com/office/drawing/2014/main" id="{AA0EBFEA-E746-E760-148D-6B55E33CE98B}"/>
              </a:ext>
            </a:extLst>
          </p:cNvPr>
          <p:cNvSpPr>
            <a:spLocks noGrp="1"/>
          </p:cNvSpPr>
          <p:nvPr>
            <p:ph type="body" sz="quarter" idx="12" hasCustomPrompt="1"/>
          </p:nvPr>
        </p:nvSpPr>
        <p:spPr>
          <a:xfrm>
            <a:off x="582043" y="4445908"/>
            <a:ext cx="11021124"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spTree>
    <p:extLst>
      <p:ext uri="{BB962C8B-B14F-4D97-AF65-F5344CB8AC3E}">
        <p14:creationId xmlns:p14="http://schemas.microsoft.com/office/powerpoint/2010/main" val="18761608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E8E6D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B334D90-2717-2269-E486-F1900244A62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5253737" cy="1107996"/>
          </a:xfrm>
        </p:spPr>
        <p:txBody>
          <a:bodyPr wrap="square" anchor="b" anchorCtr="0">
            <a:spAutoFit/>
          </a:bodyPr>
          <a:lstStyle>
            <a:lvl1pPr>
              <a:lnSpc>
                <a:spcPct val="100000"/>
              </a:lnSpc>
              <a:defRPr sz="36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0"/>
            <a:ext cx="5249572"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7B930E7F-5B91-31B0-B67D-DB8C41E881CF}"/>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6553312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16C68DE-B737-469C-0510-1CE6FB0FCD97}"/>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5253737" cy="1107996"/>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0"/>
            <a:ext cx="5249572"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675371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6A99E2-B1B8-F05E-79FB-6E5F6BA2198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979539"/>
            <a:ext cx="8680865" cy="553998"/>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8673983"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34681926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18B55A-6C79-359D-87CF-515B5B5F6EF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5253737" cy="1107996"/>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cxnSp>
        <p:nvCxnSpPr>
          <p:cNvPr id="12" name="Straight Connector 11">
            <a:extLst>
              <a:ext uri="{FF2B5EF4-FFF2-40B4-BE49-F238E27FC236}">
                <a16:creationId xmlns:a16="http://schemas.microsoft.com/office/drawing/2014/main" id="{731143F6-2E66-B7DD-83D0-10E3BEE182CA}"/>
              </a:ext>
              <a:ext uri="{C183D7F6-B498-43B3-948B-1728B52AA6E4}">
                <adec:decorative xmlns:adec="http://schemas.microsoft.com/office/drawing/2017/decorative" val="1"/>
              </a:ext>
            </a:extLst>
          </p:cNvPr>
          <p:cNvCxnSpPr>
            <a:cxnSpLocks/>
          </p:cNvCxnSpPr>
          <p:nvPr userDrawn="1"/>
        </p:nvCxnSpPr>
        <p:spPr>
          <a:xfrm>
            <a:off x="585216" y="3915473"/>
            <a:ext cx="3182112" cy="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5D47B2CB-325C-5073-D8C2-698C29B7BD94}"/>
              </a:ext>
            </a:extLst>
          </p:cNvPr>
          <p:cNvSpPr>
            <a:spLocks noGrp="1"/>
          </p:cNvSpPr>
          <p:nvPr>
            <p:ph type="body" sz="quarter" idx="13" hasCustomPrompt="1"/>
          </p:nvPr>
        </p:nvSpPr>
        <p:spPr>
          <a:xfrm>
            <a:off x="582043" y="4262120"/>
            <a:ext cx="5249572"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spTree>
    <p:extLst>
      <p:ext uri="{BB962C8B-B14F-4D97-AF65-F5344CB8AC3E}">
        <p14:creationId xmlns:p14="http://schemas.microsoft.com/office/powerpoint/2010/main" val="328053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C7D666-BCD6-C322-9710-8EA204E6238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191996" cy="685799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5253737" cy="1107996"/>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0"/>
            <a:ext cx="5249572"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
        <p:nvSpPr>
          <p:cNvPr id="7" name="Picture Placeholder" descr="This photo is a 'placeholder' only. Drag or drop your photo here, or click and tap the center to insert a photo.">
            <a:extLst>
              <a:ext uri="{FF2B5EF4-FFF2-40B4-BE49-F238E27FC236}">
                <a16:creationId xmlns:a16="http://schemas.microsoft.com/office/drawing/2014/main" id="{A02A72DD-8168-61B6-9FF1-1DF8840DE8A9}"/>
              </a:ext>
            </a:extLst>
          </p:cNvPr>
          <p:cNvSpPr>
            <a:spLocks noGrp="1"/>
          </p:cNvSpPr>
          <p:nvPr>
            <p:ph type="pic" sz="quarter" idx="14"/>
          </p:nvPr>
        </p:nvSpPr>
        <p:spPr bwMode="ltGray">
          <a:xfrm>
            <a:off x="8547960" y="2099733"/>
            <a:ext cx="2863181" cy="2863181"/>
          </a:xfrm>
          <a:prstGeom prst="roundRect">
            <a:avLst>
              <a:gd name="adj" fmla="val 21738"/>
            </a:avLst>
          </a:prstGeo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endParaRPr lang="en-US" dirty="0"/>
          </a:p>
          <a:p>
            <a:r>
              <a:rPr lang="en-US" dirty="0"/>
              <a:t>Drag &amp; drop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4555488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5">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3A552F5-A279-E01D-8684-06A66C8E3A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425541"/>
            <a:ext cx="4419602" cy="1107996"/>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4" y="3962400"/>
            <a:ext cx="4419602"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
        <p:nvSpPr>
          <p:cNvPr id="7" name="Picture Placeholder" descr="This photo is a 'placeholder' only. Drag or drop your photo here, or click and tap the center to insert a photo.">
            <a:extLst>
              <a:ext uri="{FF2B5EF4-FFF2-40B4-BE49-F238E27FC236}">
                <a16:creationId xmlns:a16="http://schemas.microsoft.com/office/drawing/2014/main" id="{A02A72DD-8168-61B6-9FF1-1DF8840DE8A9}"/>
              </a:ext>
            </a:extLst>
          </p:cNvPr>
          <p:cNvSpPr>
            <a:spLocks noGrp="1"/>
          </p:cNvSpPr>
          <p:nvPr>
            <p:ph type="pic" sz="quarter" idx="14"/>
          </p:nvPr>
        </p:nvSpPr>
        <p:spPr bwMode="ltGray">
          <a:xfrm>
            <a:off x="6066182" y="1209017"/>
            <a:ext cx="4419601" cy="4419601"/>
          </a:xfrm>
          <a:prstGeom prst="roundRect">
            <a:avLst>
              <a:gd name="adj" fmla="val 21738"/>
            </a:avLst>
          </a:prstGeo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endParaRPr lang="en-US" dirty="0"/>
          </a:p>
          <a:p>
            <a:r>
              <a:rPr lang="en-US" dirty="0"/>
              <a:t>Drag &amp; drop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194874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339337" cy="1107996"/>
          </a:xfrm>
        </p:spPr>
        <p:txBody>
          <a:bodyPr wrap="square" anchor="b" anchorCtr="0">
            <a:spAutoFit/>
          </a:bodyPr>
          <a:lst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4260778"/>
            <a:ext cx="4335897" cy="307777"/>
          </a:xfrm>
          <a:noFill/>
        </p:spPr>
        <p:txBody>
          <a:bodyPr wrap="square" lIns="0" tIns="0" rIns="0" bIns="0">
            <a:spAutoFit/>
          </a:bodyPr>
          <a:lstStyle>
            <a:lvl1pPr marL="0" indent="0">
              <a:spcBef>
                <a:spcPts val="0"/>
              </a:spcBef>
              <a:buNone/>
              <a:defRPr sz="2000" spc="0" baseline="0">
                <a:solidFill>
                  <a:schemeClr val="tx1"/>
                </a:solidFill>
                <a:latin typeface="+mn-lt"/>
                <a:cs typeface="Segoe UI" panose="020B0502040204020203" pitchFamily="34" charset="0"/>
              </a:defRPr>
            </a:lvl1pPr>
          </a:lstStyle>
          <a:p>
            <a:pPr lvl="0"/>
            <a:r>
              <a:rPr lang="en-US"/>
              <a:t>Speaker name or subtitle</a:t>
            </a:r>
          </a:p>
        </p:txBody>
      </p:sp>
      <p:pic>
        <p:nvPicPr>
          <p:cNvPr id="6" name="MS logo gray - EMF" descr="Microsoft logo, gray text version">
            <a:extLst>
              <a:ext uri="{FF2B5EF4-FFF2-40B4-BE49-F238E27FC236}">
                <a16:creationId xmlns:a16="http://schemas.microsoft.com/office/drawing/2014/main" id="{418948DF-F884-6F7D-BBB8-7CABA6572847}"/>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9" name="Picture Placeholder" descr="This photo is a 'placeholder' only. Drag or drop your photo here, or click and tap the center to insert a photo.">
            <a:extLst>
              <a:ext uri="{FF2B5EF4-FFF2-40B4-BE49-F238E27FC236}">
                <a16:creationId xmlns:a16="http://schemas.microsoft.com/office/drawing/2014/main" id="{E9C6438B-8AA6-6FF8-579B-E6859D9CFF89}"/>
              </a:ext>
            </a:extLst>
          </p:cNvPr>
          <p:cNvSpPr>
            <a:spLocks noGrp="1"/>
          </p:cNvSpPr>
          <p:nvPr>
            <p:ph type="pic" sz="quarter" idx="11" hasCustomPrompt="1"/>
          </p:nvPr>
        </p:nvSpPr>
        <p:spPr bwMode="ltGray">
          <a:xfrm>
            <a:off x="5334000" y="0"/>
            <a:ext cx="6858000" cy="6858000"/>
          </a:xfrm>
          <a:blipFill>
            <a:blip r:embed="rId3"/>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cxnSp>
        <p:nvCxnSpPr>
          <p:cNvPr id="8" name="Straight Connector 7">
            <a:extLst>
              <a:ext uri="{FF2B5EF4-FFF2-40B4-BE49-F238E27FC236}">
                <a16:creationId xmlns:a16="http://schemas.microsoft.com/office/drawing/2014/main" id="{D9E5E791-B100-3AA7-21F7-E48EDD0B5D63}"/>
              </a:ext>
              <a:ext uri="{C183D7F6-B498-43B3-948B-1728B52AA6E4}">
                <adec:decorative xmlns:adec="http://schemas.microsoft.com/office/drawing/2017/decorative" val="1"/>
              </a:ext>
            </a:extLst>
          </p:cNvPr>
          <p:cNvCxnSpPr>
            <a:cxnSpLocks/>
          </p:cNvCxnSpPr>
          <p:nvPr userDrawn="1"/>
        </p:nvCxnSpPr>
        <p:spPr>
          <a:xfrm>
            <a:off x="585216" y="3915473"/>
            <a:ext cx="3182112" cy="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2048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_Microso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a:xfrm>
            <a:off x="588263" y="457200"/>
            <a:ext cx="11018520" cy="553998"/>
          </a:xfrm>
        </p:spPr>
        <p:txBody>
          <a:bodyPr/>
          <a:lstStyle>
            <a:lvl1pPr>
              <a:lnSpc>
                <a:spcPct val="100000"/>
              </a:lnSpc>
              <a:defRPr sz="3600">
                <a:solidFill>
                  <a:schemeClr val="tx1"/>
                </a:solidFill>
              </a:defRPr>
            </a:lvl1pPr>
          </a:lstStyle>
          <a:p>
            <a:r>
              <a:rPr lang="en-US"/>
              <a:t>Click to edit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hasCustomPrompt="1"/>
          </p:nvPr>
        </p:nvSpPr>
        <p:spPr>
          <a:xfrm>
            <a:off x="584200" y="1435100"/>
            <a:ext cx="11018838" cy="1612749"/>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1883608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p:txBody>
          <a:bodyPr/>
          <a:lstStyle>
            <a:lvl1pPr>
              <a:defRPr>
                <a:solidFill>
                  <a:schemeClr val="tx1"/>
                </a:solidFill>
              </a:defRPr>
            </a:lvl1pPr>
          </a:lstStyle>
          <a:p>
            <a:r>
              <a:rPr lang="en-US"/>
              <a:t>Click to edit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hasCustomPrompt="1"/>
          </p:nvPr>
        </p:nvSpPr>
        <p:spPr>
          <a:xfrm>
            <a:off x="584200" y="1435100"/>
            <a:ext cx="11018838" cy="16127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7405117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hasCustomPrompt="1"/>
          </p:nvPr>
        </p:nvSpPr>
        <p:spPr/>
        <p:txBody>
          <a:bodyPr/>
          <a:lstStyle>
            <a:lvl1pPr>
              <a:defRPr>
                <a:solidFill>
                  <a:schemeClr val="tx1"/>
                </a:solidFill>
              </a:defRPr>
            </a:lvl1pPr>
          </a:lstStyle>
          <a:p>
            <a:r>
              <a:rPr lang="en-US"/>
              <a:t>Click to edit title style</a:t>
            </a:r>
          </a:p>
        </p:txBody>
      </p:sp>
      <p:sp>
        <p:nvSpPr>
          <p:cNvPr id="7" name="Text Placeholder 3">
            <a:extLst>
              <a:ext uri="{FF2B5EF4-FFF2-40B4-BE49-F238E27FC236}">
                <a16:creationId xmlns:a16="http://schemas.microsoft.com/office/drawing/2014/main" id="{86F2E5AA-B8E1-2D99-BFF6-55964406C169}"/>
              </a:ext>
            </a:extLst>
          </p:cNvPr>
          <p:cNvSpPr>
            <a:spLocks noGrp="1"/>
          </p:cNvSpPr>
          <p:nvPr>
            <p:ph type="body" sz="quarter" idx="10" hasCustomPrompt="1"/>
          </p:nvPr>
        </p:nvSpPr>
        <p:spPr>
          <a:xfrm>
            <a:off x="584200" y="1961079"/>
            <a:ext cx="11018521" cy="307777"/>
          </a:xfrm>
          <a:prstGeom prst="rect">
            <a:avLst/>
          </a:prstGeom>
        </p:spPr>
        <p:txBody>
          <a:bodyPr wrap="square" lIns="0" tIns="0" rIns="0" bIns="0">
            <a:spAutoFit/>
          </a:bodyPr>
          <a:lstStyle>
            <a:lvl1pPr marL="0" indent="0">
              <a:lnSpc>
                <a:spcPts val="2400"/>
              </a:lnSpc>
              <a:buNone/>
              <a:defRPr sz="2000" b="0" i="0" spc="0">
                <a:solidFill>
                  <a:srgbClr val="000000"/>
                </a:solidFill>
                <a:latin typeface="+mj-lt"/>
              </a:defRPr>
            </a:lvl1pPr>
            <a:lvl2pPr marL="0" indent="0">
              <a:lnSpc>
                <a:spcPts val="2400"/>
              </a:lnSpc>
              <a:buNone/>
              <a:defRPr spc="0">
                <a:solidFill>
                  <a:srgbClr val="000000"/>
                </a:solidFill>
                <a:latin typeface="+mn-lt"/>
              </a:defRPr>
            </a:lvl2pPr>
            <a:lvl3pPr marL="457200" indent="0">
              <a:buNone/>
              <a:defRPr/>
            </a:lvl3pPr>
            <a:lvl4pPr marL="685800" indent="0">
              <a:buNone/>
              <a:defRPr/>
            </a:lvl4pPr>
            <a:lvl5pPr marL="914400" indent="0">
              <a:buNone/>
              <a:defRPr/>
            </a:lvl5pPr>
          </a:lstStyle>
          <a:p>
            <a:pPr lvl="1"/>
            <a:r>
              <a:rPr lang="en-US"/>
              <a:t>Large: subhead Segoe UI Regular 20/24</a:t>
            </a:r>
          </a:p>
        </p:txBody>
      </p:sp>
      <p:sp>
        <p:nvSpPr>
          <p:cNvPr id="8" name="Text Placeholder 4">
            <a:extLst>
              <a:ext uri="{FF2B5EF4-FFF2-40B4-BE49-F238E27FC236}">
                <a16:creationId xmlns:a16="http://schemas.microsoft.com/office/drawing/2014/main" id="{24F7BF36-6F86-1AAC-B730-8494CAF9A2B5}"/>
              </a:ext>
            </a:extLst>
          </p:cNvPr>
          <p:cNvSpPr>
            <a:spLocks noGrp="1"/>
          </p:cNvSpPr>
          <p:nvPr>
            <p:ph type="body" sz="quarter" idx="11" hasCustomPrompt="1"/>
          </p:nvPr>
        </p:nvSpPr>
        <p:spPr>
          <a:xfrm>
            <a:off x="584200" y="3075739"/>
            <a:ext cx="11018521" cy="220510"/>
          </a:xfrm>
          <a:prstGeom prst="rect">
            <a:avLst/>
          </a:prstGeom>
        </p:spPr>
        <p:txBody>
          <a:bodyPr lIns="0" tIns="0" rIns="0" bIns="0"/>
          <a:lstStyle>
            <a:lvl1pPr marL="0" indent="0">
              <a:lnSpc>
                <a:spcPts val="1800"/>
              </a:lnSpc>
              <a:spcBef>
                <a:spcPts val="0"/>
              </a:spcBef>
              <a:buNone/>
              <a:defRPr sz="1400" b="0" spc="0">
                <a:solidFill>
                  <a:schemeClr val="accent1"/>
                </a:solidFill>
                <a:latin typeface="+mj-lt"/>
              </a:defRPr>
            </a:lvl1pPr>
            <a:lvl2pPr marL="0" indent="0">
              <a:lnSpc>
                <a:spcPts val="1800"/>
              </a:lnSpc>
              <a:spcBef>
                <a:spcPts val="0"/>
              </a:spcBef>
              <a:buNone/>
              <a:defRPr sz="1400" spc="0">
                <a:solidFill>
                  <a:srgbClr val="000000"/>
                </a:solidFill>
              </a:defRPr>
            </a:lvl2pPr>
            <a:lvl3pPr marL="457200" indent="0">
              <a:buNone/>
              <a:defRPr/>
            </a:lvl3pPr>
            <a:lvl4pPr marL="685800" indent="0">
              <a:buNone/>
              <a:defRPr/>
            </a:lvl4pPr>
            <a:lvl5pPr marL="914400" indent="0">
              <a:buNone/>
              <a:defRPr/>
            </a:lvl5pPr>
          </a:lstStyle>
          <a:p>
            <a:pPr lvl="0"/>
            <a:r>
              <a:rPr lang="en-US"/>
              <a:t>Medium: paragraph heading Segoe UI </a:t>
            </a:r>
            <a:r>
              <a:rPr lang="en-US" err="1"/>
              <a:t>Semibold</a:t>
            </a:r>
            <a:r>
              <a:rPr lang="en-US"/>
              <a:t> 14/18</a:t>
            </a:r>
          </a:p>
        </p:txBody>
      </p:sp>
      <p:sp>
        <p:nvSpPr>
          <p:cNvPr id="9" name="Text Placeholder 6">
            <a:extLst>
              <a:ext uri="{FF2B5EF4-FFF2-40B4-BE49-F238E27FC236}">
                <a16:creationId xmlns:a16="http://schemas.microsoft.com/office/drawing/2014/main" id="{345546AD-A5A5-3F3C-BA37-4B19AEF2A5DB}"/>
              </a:ext>
            </a:extLst>
          </p:cNvPr>
          <p:cNvSpPr>
            <a:spLocks noGrp="1"/>
          </p:cNvSpPr>
          <p:nvPr>
            <p:ph type="body" sz="quarter" idx="14" hasCustomPrompt="1"/>
          </p:nvPr>
        </p:nvSpPr>
        <p:spPr>
          <a:xfrm>
            <a:off x="584200" y="4593491"/>
            <a:ext cx="11018521" cy="153888"/>
          </a:xfrm>
          <a:prstGeom prst="rect">
            <a:avLst/>
          </a:prstGeom>
        </p:spPr>
        <p:txBody>
          <a:bodyPr lIns="0" tIns="0" rIns="0" bIns="0"/>
          <a:lstStyle>
            <a:lvl1pPr marL="0" indent="0">
              <a:lnSpc>
                <a:spcPts val="1200"/>
              </a:lnSpc>
              <a:spcBef>
                <a:spcPts val="0"/>
              </a:spcBef>
              <a:buNone/>
              <a:defRPr sz="1000" spc="0">
                <a:solidFill>
                  <a:schemeClr val="tx1"/>
                </a:solidFill>
              </a:defRPr>
            </a:lvl1pPr>
            <a:lvl2pPr marL="0" indent="0">
              <a:lnSpc>
                <a:spcPct val="100000"/>
              </a:lnSpc>
              <a:spcBef>
                <a:spcPts val="0"/>
              </a:spcBef>
              <a:buNone/>
              <a:defRPr sz="1000" spc="0">
                <a:solidFill>
                  <a:srgbClr val="000000"/>
                </a:solidFill>
              </a:defRPr>
            </a:lvl2pPr>
            <a:lvl3pPr marL="457200" indent="0">
              <a:buNone/>
              <a:defRPr/>
            </a:lvl3pPr>
            <a:lvl4pPr marL="685800" indent="0">
              <a:buNone/>
              <a:defRPr/>
            </a:lvl4pPr>
            <a:lvl5pPr marL="0" indent="0">
              <a:lnSpc>
                <a:spcPct val="100000"/>
              </a:lnSpc>
              <a:buNone/>
              <a:defRPr>
                <a:solidFill>
                  <a:srgbClr val="000000"/>
                </a:solidFill>
              </a:defRPr>
            </a:lvl5pPr>
          </a:lstStyle>
          <a:p>
            <a:pPr lvl="1"/>
            <a:r>
              <a:rPr lang="en-US"/>
              <a:t>Small: caption body copy Segoe Regular 10/12</a:t>
            </a:r>
          </a:p>
        </p:txBody>
      </p:sp>
      <p:sp>
        <p:nvSpPr>
          <p:cNvPr id="10" name="Text Placeholder 3">
            <a:extLst>
              <a:ext uri="{FF2B5EF4-FFF2-40B4-BE49-F238E27FC236}">
                <a16:creationId xmlns:a16="http://schemas.microsoft.com/office/drawing/2014/main" id="{90ACF05F-2419-331C-73AA-1456DD524AFE}"/>
              </a:ext>
            </a:extLst>
          </p:cNvPr>
          <p:cNvSpPr>
            <a:spLocks noGrp="1"/>
          </p:cNvSpPr>
          <p:nvPr>
            <p:ph type="body" sz="quarter" idx="24" hasCustomPrompt="1"/>
          </p:nvPr>
        </p:nvSpPr>
        <p:spPr>
          <a:xfrm>
            <a:off x="582338" y="4385524"/>
            <a:ext cx="11018521" cy="153888"/>
          </a:xfrm>
          <a:prstGeom prst="rect">
            <a:avLst/>
          </a:prstGeom>
        </p:spPr>
        <p:txBody>
          <a:bodyPr tIns="0"/>
          <a:lstStyle>
            <a:lvl1pPr marL="0" indent="0">
              <a:buNone/>
              <a:defRPr lang="en-US" sz="1000" b="1" kern="1200" spc="0" dirty="0" smtClean="0">
                <a:solidFill>
                  <a:srgbClr val="000000"/>
                </a:solidFill>
                <a:latin typeface="+mn-lt"/>
                <a:ea typeface="+mn-ea"/>
                <a:cs typeface="+mn-cs"/>
              </a:defRPr>
            </a:lvl1pPr>
          </a:lstStyle>
          <a:p>
            <a:pPr lvl="0"/>
            <a:r>
              <a:rPr lang="en-US"/>
              <a:t>Small: caption title Segoe UI Bold 10/12. </a:t>
            </a:r>
          </a:p>
        </p:txBody>
      </p:sp>
      <p:sp>
        <p:nvSpPr>
          <p:cNvPr id="11" name="Text Placeholder 4">
            <a:extLst>
              <a:ext uri="{FF2B5EF4-FFF2-40B4-BE49-F238E27FC236}">
                <a16:creationId xmlns:a16="http://schemas.microsoft.com/office/drawing/2014/main" id="{F10E3B9C-87B7-FCD5-21F0-3C1505450B59}"/>
              </a:ext>
            </a:extLst>
          </p:cNvPr>
          <p:cNvSpPr>
            <a:spLocks noGrp="1"/>
          </p:cNvSpPr>
          <p:nvPr>
            <p:ph type="body" sz="quarter" idx="18" hasCustomPrompt="1"/>
          </p:nvPr>
        </p:nvSpPr>
        <p:spPr>
          <a:xfrm>
            <a:off x="582338" y="3385527"/>
            <a:ext cx="11018521" cy="220445"/>
          </a:xfrm>
          <a:prstGeom prst="rect">
            <a:avLst/>
          </a:prstGeom>
        </p:spPr>
        <p:txBody>
          <a:bodyPr lIns="0" tIns="0" rIns="0" bIns="0"/>
          <a:lstStyle>
            <a:lvl1pPr marL="0" indent="0">
              <a:lnSpc>
                <a:spcPts val="1800"/>
              </a:lnSpc>
              <a:spcBef>
                <a:spcPts val="0"/>
              </a:spcBef>
              <a:buFont typeface="Arial" panose="020B0604020202020204" pitchFamily="34" charset="0"/>
              <a:buNone/>
              <a:defRPr sz="1400" b="0" i="0" spc="0">
                <a:solidFill>
                  <a:srgbClr val="000000"/>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Medium: body copy Segoe UI Regular 14/18</a:t>
            </a:r>
          </a:p>
        </p:txBody>
      </p:sp>
    </p:spTree>
    <p:extLst>
      <p:ext uri="{BB962C8B-B14F-4D97-AF65-F5344CB8AC3E}">
        <p14:creationId xmlns:p14="http://schemas.microsoft.com/office/powerpoint/2010/main" val="391872140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4F3F5"/>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6389" y="2030760"/>
            <a:ext cx="9570435" cy="307777"/>
          </a:xfrm>
        </p:spPr>
        <p:txBody>
          <a:bodyPr wrap="square">
            <a:spAutoFit/>
          </a:bodyPr>
          <a:lstStyle>
            <a:lvl1pPr marL="0" indent="0">
              <a:buNone/>
              <a:defRPr lang="en-US" sz="2000" kern="1200" spc="0" baseline="0" dirty="0" smtClean="0">
                <a:solidFill>
                  <a:schemeClr val="tx1"/>
                </a:solidFill>
                <a:latin typeface="+mn-lt"/>
                <a:ea typeface="+mn-ea"/>
                <a:cs typeface="Segoe UI" panose="020B0502040204020203" pitchFamily="34" charset="0"/>
              </a:defRPr>
            </a:lvl1pPr>
            <a:lvl2pPr marL="228600" indent="0">
              <a:buNone/>
              <a:defRPr/>
            </a:lvl2pPr>
            <a:lvl3pPr marL="457200" indent="0">
              <a:buNone/>
              <a:defRPr/>
            </a:lvl3pPr>
            <a:lvl4pPr marL="685800" indent="0">
              <a:buNone/>
              <a:defRPr/>
            </a:lvl4pPr>
            <a:lvl5pPr marL="914400" indent="0">
              <a:buNone/>
              <a:defRPr/>
            </a:lvl5pPr>
          </a:lstStyle>
          <a:p>
            <a:pPr marL="342900" marR="0" lvl="0" indent="-342900" algn="l" defTabSz="932742" rtl="0" eaLnBrk="1" fontAlgn="auto" latinLnBrk="0" hangingPunct="1">
              <a:lnSpc>
                <a:spcPts val="2400"/>
              </a:lnSpc>
              <a:spcBef>
                <a:spcPts val="0"/>
              </a:spcBef>
              <a:spcAft>
                <a:spcPts val="0"/>
              </a:spcAft>
              <a:buClrTx/>
              <a:buSzPct val="90000"/>
              <a:buFont typeface="Arial" panose="020B0604020202020204" pitchFamily="34" charset="0"/>
              <a:buChar char="•"/>
              <a:tabLst/>
              <a:defRPr/>
            </a:pPr>
            <a:endParaRPr lang="en-US"/>
          </a:p>
        </p:txBody>
      </p:sp>
      <p:sp>
        <p:nvSpPr>
          <p:cNvPr id="2" name="Title 1">
            <a:extLst>
              <a:ext uri="{FF2B5EF4-FFF2-40B4-BE49-F238E27FC236}">
                <a16:creationId xmlns:a16="http://schemas.microsoft.com/office/drawing/2014/main" id="{8CCD5746-9BA1-20FD-9CB7-A3691927C0E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25860868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hasCustomPrompt="1"/>
          </p:nvPr>
        </p:nvSpPr>
        <p:spPr/>
        <p:txBody>
          <a:bodyPr/>
          <a:lstStyle/>
          <a:p>
            <a:r>
              <a:rPr lang="en-US"/>
              <a:t>Click to edit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hasCustomPrompt="1"/>
          </p:nvPr>
        </p:nvSpPr>
        <p:spPr>
          <a:xfrm>
            <a:off x="584200" y="1435100"/>
            <a:ext cx="5211763" cy="1612749"/>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hasCustomPrompt="1"/>
          </p:nvPr>
        </p:nvSpPr>
        <p:spPr>
          <a:xfrm>
            <a:off x="6389688" y="1435100"/>
            <a:ext cx="5219700" cy="1612749"/>
          </a:xfrm>
        </p:spPr>
        <p:txBody>
          <a:body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4592839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11018520" cy="553998"/>
          </a:xfrm>
        </p:spPr>
        <p:txBody>
          <a:bodyPr/>
          <a:lstStyle/>
          <a:p>
            <a:r>
              <a:rPr lang="en-US"/>
              <a:t>Click to edit title style</a:t>
            </a:r>
          </a:p>
        </p:txBody>
      </p:sp>
      <p:sp>
        <p:nvSpPr>
          <p:cNvPr id="4" name="Text Placeholder 3"/>
          <p:cNvSpPr>
            <a:spLocks noGrp="1"/>
          </p:cNvSpPr>
          <p:nvPr>
            <p:ph type="body" sz="quarter" idx="10" hasCustomPrompt="1"/>
          </p:nvPr>
        </p:nvSpPr>
        <p:spPr>
          <a:xfrm>
            <a:off x="584200" y="1435100"/>
            <a:ext cx="5212080" cy="1403461"/>
          </a:xfrm>
        </p:spPr>
        <p:txBody>
          <a:bodyPr wrap="square">
            <a:spAutoFit/>
          </a:bodyPr>
          <a:lstStyle>
            <a:lvl1pPr marL="0" indent="0">
              <a:spcBef>
                <a:spcPts val="1224"/>
              </a:spcBef>
              <a:buClr>
                <a:schemeClr val="tx1"/>
              </a:buClr>
              <a:buFont typeface="Wingdings" panose="05000000000000000000" pitchFamily="2" charset="2"/>
              <a:buNone/>
              <a:defRPr sz="24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1800" b="0"/>
            </a:lvl2pPr>
            <a:lvl3pPr marL="450850" indent="0">
              <a:buFont typeface="Wingdings" panose="05000000000000000000" pitchFamily="2" charset="2"/>
              <a:buNone/>
              <a:tabLst/>
              <a:defRPr sz="1400" b="0"/>
            </a:lvl3pPr>
            <a:lvl4pPr marL="652462" indent="0">
              <a:buFont typeface="Wingdings" panose="05000000000000000000" pitchFamily="2" charset="2"/>
              <a:buNone/>
              <a:defRPr sz="1200" b="0"/>
            </a:lvl4pPr>
            <a:lvl5pPr marL="854075" indent="0">
              <a:buFont typeface="Wingdings" panose="05000000000000000000" pitchFamily="2" charset="2"/>
              <a:buNone/>
              <a:tabLst/>
              <a:defRPr sz="1200" b="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hasCustomPrompt="1"/>
          </p:nvPr>
        </p:nvSpPr>
        <p:spPr>
          <a:xfrm>
            <a:off x="6397171" y="1435100"/>
            <a:ext cx="5212080" cy="1403461"/>
          </a:xfrm>
        </p:spPr>
        <p:txBody>
          <a:bodyPr wrap="square">
            <a:spAutoFit/>
          </a:bodyPr>
          <a:lstStyle>
            <a:lvl1pPr marL="0" indent="0">
              <a:spcBef>
                <a:spcPts val="1224"/>
              </a:spcBef>
              <a:buClr>
                <a:schemeClr val="tx1"/>
              </a:buClr>
              <a:buFont typeface="Wingdings" panose="05000000000000000000" pitchFamily="2" charset="2"/>
              <a:buNone/>
              <a:defRPr sz="24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1800" b="0"/>
            </a:lvl2pPr>
            <a:lvl3pPr marL="450850" indent="0">
              <a:buFont typeface="Wingdings" panose="05000000000000000000" pitchFamily="2" charset="2"/>
              <a:buNone/>
              <a:tabLst/>
              <a:defRPr sz="1400" b="0"/>
            </a:lvl3pPr>
            <a:lvl4pPr marL="652462" indent="0">
              <a:buFont typeface="Wingdings" panose="05000000000000000000" pitchFamily="2" charset="2"/>
              <a:buNone/>
              <a:defRPr sz="1200" b="0"/>
            </a:lvl4pPr>
            <a:lvl5pPr marL="854075" indent="0">
              <a:buFont typeface="Wingdings" panose="05000000000000000000" pitchFamily="2" charset="2"/>
              <a:buNone/>
              <a:tabLst/>
              <a:defRPr sz="1200" b="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77498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11018520" cy="553998"/>
          </a:xfrm>
        </p:spPr>
        <p:txBody>
          <a:bodyPr>
            <a:spAutoFit/>
          </a:bodyPr>
          <a:lstStyle>
            <a:lvl1pPr>
              <a:defRPr/>
            </a:lvl1pPr>
          </a:lstStyle>
          <a:p>
            <a:r>
              <a:rPr lang="en-US"/>
              <a:t>Click to edit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hasCustomPrompt="1"/>
          </p:nvPr>
        </p:nvSpPr>
        <p:spPr>
          <a:xfrm>
            <a:off x="584200" y="1436688"/>
            <a:ext cx="5219700" cy="369332"/>
          </a:xfrm>
        </p:spPr>
        <p:txBody>
          <a:bodyPr anchor="t"/>
          <a:lstStyle>
            <a:lvl1pPr marL="0" indent="0">
              <a:spcBef>
                <a:spcPts val="0"/>
              </a:spcBef>
              <a:buNone/>
              <a:defRPr sz="2400">
                <a:solidFill>
                  <a:schemeClr val="tx1"/>
                </a:solidFill>
                <a:latin typeface="+mj-lt"/>
              </a:defRPr>
            </a:lvl1pPr>
          </a:lstStyle>
          <a:p>
            <a:pPr lvl="0"/>
            <a:r>
              <a:rPr lang="en-US"/>
              <a:t>Click to edit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hasCustomPrompt="1"/>
          </p:nvPr>
        </p:nvSpPr>
        <p:spPr>
          <a:xfrm>
            <a:off x="584200" y="2084388"/>
            <a:ext cx="5219700" cy="1175706"/>
          </a:xfrm>
        </p:spPr>
        <p:txBody>
          <a:bodyPr>
            <a:spAutoFit/>
          </a:bodyPr>
          <a:lstStyle>
            <a:lvl1pPr marL="171450" indent="-171450">
              <a:defRPr lang="en-US" sz="2000" dirty="0"/>
            </a:lvl1pPr>
            <a:lvl2pPr marL="342900" indent="-171450">
              <a:defRPr lang="en-US" sz="1400" dirty="0"/>
            </a:lvl2pPr>
            <a:lvl3pPr marL="514350" indent="-171450">
              <a:defRPr lang="en-US" sz="1100" dirty="0"/>
            </a:lvl3pPr>
            <a:lvl4pPr marL="666750" indent="-152400">
              <a:defRPr lang="en-US" sz="1050" dirty="0"/>
            </a:lvl4pPr>
            <a:lvl5pPr marL="793750" indent="-120650">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hasCustomPrompt="1"/>
          </p:nvPr>
        </p:nvSpPr>
        <p:spPr>
          <a:xfrm>
            <a:off x="6397625" y="1436688"/>
            <a:ext cx="5219700" cy="369332"/>
          </a:xfrm>
        </p:spPr>
        <p:txBody>
          <a:bodyPr anchor="t"/>
          <a:lstStyle>
            <a:lvl1pPr marL="0" indent="0">
              <a:spcBef>
                <a:spcPts val="0"/>
              </a:spcBef>
              <a:buNone/>
              <a:defRPr sz="2400">
                <a:solidFill>
                  <a:schemeClr val="tx1"/>
                </a:solidFill>
                <a:latin typeface="+mj-lt"/>
              </a:defRPr>
            </a:lvl1pPr>
          </a:lstStyle>
          <a:p>
            <a:pPr lvl="0"/>
            <a:r>
              <a:rPr lang="en-US"/>
              <a:t>Click to edit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hasCustomPrompt="1"/>
          </p:nvPr>
        </p:nvSpPr>
        <p:spPr>
          <a:xfrm>
            <a:off x="6397625" y="2084388"/>
            <a:ext cx="5219700" cy="1175706"/>
          </a:xfrm>
        </p:spPr>
        <p:txBody>
          <a:bodyPr>
            <a:spAutoFit/>
          </a:bodyPr>
          <a:lstStyle>
            <a:lvl1pPr marL="171450" indent="-171450">
              <a:defRPr lang="en-US" sz="2000" dirty="0"/>
            </a:lvl1pPr>
            <a:lvl2pPr marL="342900" indent="-171450">
              <a:defRPr lang="en-US" sz="1400" dirty="0"/>
            </a:lvl2pPr>
            <a:lvl3pPr marL="514350" indent="-171450">
              <a:defRPr lang="en-US" sz="1100" dirty="0"/>
            </a:lvl3pPr>
            <a:lvl4pPr marL="685800" indent="-136525">
              <a:defRPr lang="en-US" sz="1050" dirty="0"/>
            </a:lvl4pPr>
            <a:lvl5pPr marL="793750" indent="-120650">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589413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hasCustomPrompt="1"/>
          </p:nvPr>
        </p:nvSpPr>
        <p:spPr>
          <a:xfrm>
            <a:off x="588263" y="457200"/>
            <a:ext cx="11018520" cy="553998"/>
          </a:xfrm>
        </p:spPr>
        <p:txBody>
          <a:bodyPr>
            <a:spAutoFit/>
          </a:bodyPr>
          <a:lstStyle>
            <a:lvl1pPr>
              <a:defRPr/>
            </a:lvl1pPr>
          </a:lstStyle>
          <a:p>
            <a:r>
              <a:rPr lang="en-US"/>
              <a:t>Click to edit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hasCustomPrompt="1"/>
          </p:nvPr>
        </p:nvSpPr>
        <p:spPr>
          <a:xfrm>
            <a:off x="584200" y="1436688"/>
            <a:ext cx="5219700" cy="369332"/>
          </a:xfrm>
        </p:spPr>
        <p:txBody>
          <a:bodyPr anchor="t"/>
          <a:lstStyle>
            <a:lvl1pPr marL="0" indent="0">
              <a:spcBef>
                <a:spcPts val="0"/>
              </a:spcBef>
              <a:buNone/>
              <a:defRPr sz="2400">
                <a:solidFill>
                  <a:schemeClr val="tx1"/>
                </a:solidFill>
                <a:latin typeface="+mj-lt"/>
              </a:defRPr>
            </a:lvl1pPr>
          </a:lstStyle>
          <a:p>
            <a:pPr lvl="0"/>
            <a:r>
              <a:rPr lang="en-US"/>
              <a:t>Click to edit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hasCustomPrompt="1"/>
          </p:nvPr>
        </p:nvSpPr>
        <p:spPr>
          <a:xfrm>
            <a:off x="588963" y="2081212"/>
            <a:ext cx="5214937" cy="1175706"/>
          </a:xfrm>
        </p:spPr>
        <p:txBody>
          <a:bodyPr/>
          <a:lstStyle>
            <a:lvl1pPr>
              <a:defRPr sz="2000"/>
            </a:lvl1pPr>
            <a:lvl2pPr>
              <a:defRPr sz="1400"/>
            </a:lvl2pPr>
            <a:lvl3pPr>
              <a:defRPr sz="1100"/>
            </a:lvl3pPr>
            <a:lvl4pPr>
              <a:defRPr sz="1050"/>
            </a:lvl4pPr>
            <a:lvl5pPr>
              <a:defRPr sz="105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hasCustomPrompt="1"/>
          </p:nvPr>
        </p:nvSpPr>
        <p:spPr>
          <a:xfrm>
            <a:off x="6397625" y="1436688"/>
            <a:ext cx="5219700" cy="369332"/>
          </a:xfrm>
        </p:spPr>
        <p:txBody>
          <a:bodyPr anchor="t"/>
          <a:lstStyle>
            <a:lvl1pPr marL="0" indent="0">
              <a:spcBef>
                <a:spcPts val="0"/>
              </a:spcBef>
              <a:buNone/>
              <a:defRPr sz="2400">
                <a:solidFill>
                  <a:schemeClr val="tx1"/>
                </a:solidFill>
                <a:latin typeface="+mj-lt"/>
              </a:defRPr>
            </a:lvl1pPr>
          </a:lstStyle>
          <a:p>
            <a:pPr lvl="0"/>
            <a:r>
              <a:rPr lang="en-US"/>
              <a:t>Click to edit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hasCustomPrompt="1"/>
          </p:nvPr>
        </p:nvSpPr>
        <p:spPr>
          <a:xfrm>
            <a:off x="6394451" y="2081212"/>
            <a:ext cx="5214937" cy="1175706"/>
          </a:xfrm>
        </p:spPr>
        <p:txBody>
          <a:bodyPr/>
          <a:lstStyle>
            <a:lvl1pPr>
              <a:defRPr sz="2000"/>
            </a:lvl1pPr>
            <a:lvl2pPr>
              <a:defRPr sz="1400"/>
            </a:lvl2pPr>
            <a:lvl3pPr>
              <a:defRPr sz="1100"/>
            </a:lvl3pPr>
            <a:lvl4pPr>
              <a:defRPr sz="1050"/>
            </a:lvl4pPr>
            <a:lvl5pPr>
              <a:defRPr sz="105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54419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hasCustomPrompt="1"/>
          </p:nvPr>
        </p:nvSpPr>
        <p:spPr>
          <a:xfrm>
            <a:off x="588263" y="457200"/>
            <a:ext cx="11018520" cy="553998"/>
          </a:xfrm>
        </p:spPr>
        <p:txBody>
          <a:bodyPr>
            <a:spAutoFit/>
          </a:bodyPr>
          <a:lstStyle/>
          <a:p>
            <a:r>
              <a:rPr lang="en-US"/>
              <a:t>Click to edit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hasCustomPrompt="1"/>
          </p:nvPr>
        </p:nvSpPr>
        <p:spPr>
          <a:xfrm>
            <a:off x="585217" y="1438275"/>
            <a:ext cx="3264408" cy="307777"/>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181862"/>
          </a:xfrm>
        </p:spPr>
        <p:txBody>
          <a:bodyPr wrap="square">
            <a:spAutoFit/>
          </a:bodyPr>
          <a:lstStyle>
            <a:lvl1pPr marL="176213" indent="-176213">
              <a:defRPr lang="en-US" sz="1800" dirty="0"/>
            </a:lvl1pPr>
            <a:lvl2pPr marL="322263" indent="-150813">
              <a:defRPr lang="en-US" sz="1600" dirty="0"/>
            </a:lvl2pPr>
            <a:lvl3pPr marL="466725" indent="-138113">
              <a:defRPr lang="en-US" sz="1100" dirty="0"/>
            </a:lvl3pPr>
            <a:lvl4pPr marL="595313" indent="-128588">
              <a:defRPr lang="en-US" sz="1050" dirty="0"/>
            </a:lvl4pPr>
            <a:lvl5pPr marL="731838" indent="-122238">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hasCustomPrompt="1"/>
          </p:nvPr>
        </p:nvSpPr>
        <p:spPr>
          <a:xfrm>
            <a:off x="4463796" y="1438275"/>
            <a:ext cx="3264408" cy="307777"/>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181862"/>
          </a:xfrm>
        </p:spPr>
        <p:txBody>
          <a:bodyPr wrap="square">
            <a:spAutoFit/>
          </a:bodyPr>
          <a:lstStyle>
            <a:lvl1pPr marL="176213" indent="-176213">
              <a:defRPr lang="en-US" sz="1800" dirty="0"/>
            </a:lvl1pPr>
            <a:lvl2pPr marL="398463" indent="-169863">
              <a:defRPr lang="en-US" sz="1600" dirty="0"/>
            </a:lvl2pPr>
            <a:lvl3pPr marL="555625" indent="-157163">
              <a:defRPr lang="en-US" sz="1100" dirty="0"/>
            </a:lvl3pPr>
            <a:lvl4pPr marL="685800" indent="-136525">
              <a:defRPr lang="en-US" sz="1050" dirty="0"/>
            </a:lvl4pPr>
            <a:lvl5pPr marL="800100" indent="-111125">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hasCustomPrompt="1"/>
          </p:nvPr>
        </p:nvSpPr>
        <p:spPr>
          <a:xfrm>
            <a:off x="8342375" y="1438275"/>
            <a:ext cx="3264408" cy="307777"/>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181862"/>
          </a:xfrm>
        </p:spPr>
        <p:txBody>
          <a:bodyPr wrap="square">
            <a:spAutoFit/>
          </a:bodyPr>
          <a:lstStyle>
            <a:lvl1pPr marL="176213" indent="-176213">
              <a:defRPr lang="en-US" sz="1800" dirty="0"/>
            </a:lvl1pPr>
            <a:lvl2pPr marL="398463" indent="-169863">
              <a:defRPr lang="en-US" sz="1600" dirty="0"/>
            </a:lvl2pPr>
            <a:lvl3pPr marL="555625" indent="-157163">
              <a:defRPr lang="en-US" sz="1100" dirty="0"/>
            </a:lvl3pPr>
            <a:lvl4pPr marL="685800" indent="-136525">
              <a:defRPr lang="en-US" sz="1050" dirty="0"/>
            </a:lvl4pPr>
            <a:lvl5pPr marL="800100" indent="-111125">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1582879"/>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24">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2">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5746-9BA1-20FD-9CB7-A3691927C0E3}"/>
              </a:ext>
            </a:extLst>
          </p:cNvPr>
          <p:cNvSpPr>
            <a:spLocks noGrp="1"/>
          </p:cNvSpPr>
          <p:nvPr>
            <p:ph type="title"/>
          </p:nvPr>
        </p:nvSpPr>
        <p:spPr/>
        <p:txBody>
          <a:bodyPr/>
          <a:lstStyle/>
          <a:p>
            <a:endParaRPr lang="en-US"/>
          </a:p>
        </p:txBody>
      </p:sp>
      <p:sp>
        <p:nvSpPr>
          <p:cNvPr id="20" name="Text Placeholder 4">
            <a:extLst>
              <a:ext uri="{FF2B5EF4-FFF2-40B4-BE49-F238E27FC236}">
                <a16:creationId xmlns:a16="http://schemas.microsoft.com/office/drawing/2014/main" id="{8AB7BB6A-65B6-AEC7-836B-8D35242275AF}"/>
              </a:ext>
            </a:extLst>
          </p:cNvPr>
          <p:cNvSpPr>
            <a:spLocks noGrp="1"/>
          </p:cNvSpPr>
          <p:nvPr>
            <p:ph type="body" sz="quarter" idx="17" hasCustomPrompt="1"/>
          </p:nvPr>
        </p:nvSpPr>
        <p:spPr>
          <a:xfrm>
            <a:off x="582877" y="3476833"/>
            <a:ext cx="3465576"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sz="1400" b="0" i="0" spc="0">
                <a:solidFill>
                  <a:schemeClr val="tx1"/>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1" name="Text Placeholder 4">
            <a:extLst>
              <a:ext uri="{FF2B5EF4-FFF2-40B4-BE49-F238E27FC236}">
                <a16:creationId xmlns:a16="http://schemas.microsoft.com/office/drawing/2014/main" id="{FB0535AF-BE85-1E67-DD92-E38C21AF7E8C}"/>
              </a:ext>
            </a:extLst>
          </p:cNvPr>
          <p:cNvSpPr>
            <a:spLocks noGrp="1"/>
          </p:cNvSpPr>
          <p:nvPr>
            <p:ph type="body" sz="quarter" idx="18" hasCustomPrompt="1"/>
          </p:nvPr>
        </p:nvSpPr>
        <p:spPr>
          <a:xfrm>
            <a:off x="4371341" y="3476833"/>
            <a:ext cx="3465576"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2" name="Text Placeholder 4">
            <a:extLst>
              <a:ext uri="{FF2B5EF4-FFF2-40B4-BE49-F238E27FC236}">
                <a16:creationId xmlns:a16="http://schemas.microsoft.com/office/drawing/2014/main" id="{8E1F9237-EE15-C9FE-E0CA-3A37C93F9063}"/>
              </a:ext>
            </a:extLst>
          </p:cNvPr>
          <p:cNvSpPr>
            <a:spLocks noGrp="1"/>
          </p:cNvSpPr>
          <p:nvPr>
            <p:ph type="body" sz="quarter" idx="19" hasCustomPrompt="1"/>
          </p:nvPr>
        </p:nvSpPr>
        <p:spPr>
          <a:xfrm>
            <a:off x="8136551" y="3476833"/>
            <a:ext cx="3465576"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6" name="Text Placeholder 4">
            <a:extLst>
              <a:ext uri="{FF2B5EF4-FFF2-40B4-BE49-F238E27FC236}">
                <a16:creationId xmlns:a16="http://schemas.microsoft.com/office/drawing/2014/main" id="{775241E4-9061-8DB7-2B87-BA0CCA011ACE}"/>
              </a:ext>
            </a:extLst>
          </p:cNvPr>
          <p:cNvSpPr>
            <a:spLocks noGrp="1"/>
          </p:cNvSpPr>
          <p:nvPr>
            <p:ph type="body" sz="quarter" idx="11" hasCustomPrompt="1"/>
          </p:nvPr>
        </p:nvSpPr>
        <p:spPr>
          <a:xfrm>
            <a:off x="582877" y="4570239"/>
            <a:ext cx="3465576"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27" name="Text Placeholder 4">
            <a:extLst>
              <a:ext uri="{FF2B5EF4-FFF2-40B4-BE49-F238E27FC236}">
                <a16:creationId xmlns:a16="http://schemas.microsoft.com/office/drawing/2014/main" id="{82D1AEC7-7020-CBA4-58E1-0D75BA2EF496}"/>
              </a:ext>
            </a:extLst>
          </p:cNvPr>
          <p:cNvSpPr>
            <a:spLocks noGrp="1"/>
          </p:cNvSpPr>
          <p:nvPr>
            <p:ph type="body" sz="quarter" idx="12" hasCustomPrompt="1"/>
          </p:nvPr>
        </p:nvSpPr>
        <p:spPr>
          <a:xfrm>
            <a:off x="4371341" y="4570239"/>
            <a:ext cx="3465576"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2"/>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28" name="Text Placeholder 4">
            <a:extLst>
              <a:ext uri="{FF2B5EF4-FFF2-40B4-BE49-F238E27FC236}">
                <a16:creationId xmlns:a16="http://schemas.microsoft.com/office/drawing/2014/main" id="{6416719B-F50B-D496-C069-4C1F30AFEC70}"/>
              </a:ext>
            </a:extLst>
          </p:cNvPr>
          <p:cNvSpPr>
            <a:spLocks noGrp="1"/>
          </p:cNvSpPr>
          <p:nvPr>
            <p:ph type="body" sz="quarter" idx="13" hasCustomPrompt="1"/>
          </p:nvPr>
        </p:nvSpPr>
        <p:spPr>
          <a:xfrm>
            <a:off x="8136551" y="4570239"/>
            <a:ext cx="3465576"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3"/>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Tree>
    <p:extLst>
      <p:ext uri="{BB962C8B-B14F-4D97-AF65-F5344CB8AC3E}">
        <p14:creationId xmlns:p14="http://schemas.microsoft.com/office/powerpoint/2010/main" val="38483754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2549">
          <p15:clr>
            <a:srgbClr val="FBAE40"/>
          </p15:clr>
        </p15:guide>
        <p15:guide id="6" pos="2747">
          <p15:clr>
            <a:srgbClr val="FBAE40"/>
          </p15:clr>
        </p15:guide>
        <p15:guide id="7" pos="4944">
          <p15:clr>
            <a:srgbClr val="FBAE40"/>
          </p15:clr>
        </p15:guide>
        <p15:guide id="8" pos="5120">
          <p15:clr>
            <a:srgbClr val="FBAE40"/>
          </p15:clr>
        </p15:guide>
        <p15:guide id="9" pos="3840">
          <p15:clr>
            <a:srgbClr val="FBAE40"/>
          </p15:clr>
        </p15:guide>
        <p15:guide id="10" pos="1464">
          <p15:clr>
            <a:srgbClr val="FBAE40"/>
          </p15:clr>
        </p15:guide>
        <p15:guide id="11" pos="621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3">
    <p:bg>
      <p:bgPr>
        <a:solidFill>
          <a:srgbClr val="F4F3F5"/>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9B2A911-B0BE-4078-EF4E-4BEDAA9A84F7}"/>
              </a:ext>
            </a:extLst>
          </p:cNvPr>
          <p:cNvSpPr>
            <a:spLocks noGrp="1"/>
          </p:cNvSpPr>
          <p:nvPr>
            <p:ph type="title" hasCustomPrompt="1"/>
          </p:nvPr>
        </p:nvSpPr>
        <p:spPr>
          <a:xfrm>
            <a:off x="588263" y="457200"/>
            <a:ext cx="11018520" cy="430887"/>
          </a:xfrm>
        </p:spPr>
        <p:txBody>
          <a:bodyPr>
            <a:spAutoFit/>
          </a:bodyPr>
          <a:lstStyle>
            <a:lvl1pPr>
              <a:defRPr>
                <a:solidFill>
                  <a:schemeClr val="bg1"/>
                </a:solidFill>
              </a:defRPr>
            </a:lvl1pPr>
          </a:lstStyle>
          <a:p>
            <a:r>
              <a:rPr lang="en-US"/>
              <a:t>Click to edit title style</a:t>
            </a:r>
          </a:p>
        </p:txBody>
      </p:sp>
      <p:sp>
        <p:nvSpPr>
          <p:cNvPr id="16" name="Text Placeholder 3">
            <a:extLst>
              <a:ext uri="{FF2B5EF4-FFF2-40B4-BE49-F238E27FC236}">
                <a16:creationId xmlns:a16="http://schemas.microsoft.com/office/drawing/2014/main" id="{46628952-3608-D408-E97B-C5509801C79B}"/>
              </a:ext>
            </a:extLst>
          </p:cNvPr>
          <p:cNvSpPr>
            <a:spLocks noGrp="1"/>
          </p:cNvSpPr>
          <p:nvPr>
            <p:ph type="body" sz="quarter" idx="10" hasCustomPrompt="1"/>
          </p:nvPr>
        </p:nvSpPr>
        <p:spPr>
          <a:xfrm>
            <a:off x="588263" y="1971020"/>
            <a:ext cx="9449500" cy="615553"/>
          </a:xfrm>
          <a:prstGeom prst="rect">
            <a:avLst/>
          </a:prstGeom>
        </p:spPr>
        <p:txBody>
          <a:bodyPr wrap="square" lIns="0" tIns="0" rIns="0" bIns="0">
            <a:spAutoFit/>
          </a:bodyPr>
          <a:lstStyle>
            <a:lvl1pPr marL="0" indent="0">
              <a:lnSpc>
                <a:spcPts val="2400"/>
              </a:lnSpc>
              <a:buNone/>
              <a:defRPr lang="en-US" sz="2000" kern="1200" spc="0" baseline="0" dirty="0">
                <a:solidFill>
                  <a:srgbClr val="000000"/>
                </a:solidFill>
                <a:latin typeface="+mn-lt"/>
                <a:ea typeface="+mn-ea"/>
                <a:cs typeface="+mn-cs"/>
              </a:defRPr>
            </a:lvl1pPr>
            <a:lvl2pPr marL="228600" indent="0">
              <a:buNone/>
              <a:defRPr/>
            </a:lvl2pPr>
            <a:lvl3pPr marL="457200" indent="0">
              <a:buNone/>
              <a:defRPr/>
            </a:lvl3pPr>
            <a:lvl4pPr marL="685800" indent="0">
              <a:buNone/>
              <a:defRPr/>
            </a:lvl4pPr>
            <a:lvl5pPr marL="914400" indent="0">
              <a:buNone/>
              <a:defRPr/>
            </a:lvl5pPr>
          </a:lstStyle>
          <a:p>
            <a:pPr lvl="0"/>
            <a:r>
              <a:rPr lang="en-US"/>
              <a:t>Subhead Segoe UI Regular 20/24.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7" name="Text Placeholder 4">
            <a:extLst>
              <a:ext uri="{FF2B5EF4-FFF2-40B4-BE49-F238E27FC236}">
                <a16:creationId xmlns:a16="http://schemas.microsoft.com/office/drawing/2014/main" id="{7ECF5273-A148-FB51-F033-C68836870BF8}"/>
              </a:ext>
            </a:extLst>
          </p:cNvPr>
          <p:cNvSpPr>
            <a:spLocks noGrp="1"/>
          </p:cNvSpPr>
          <p:nvPr>
            <p:ph type="body" sz="quarter" idx="11" hasCustomPrompt="1"/>
          </p:nvPr>
        </p:nvSpPr>
        <p:spPr>
          <a:xfrm>
            <a:off x="586062" y="3214124"/>
            <a:ext cx="3474720" cy="220510"/>
          </a:xfrm>
          <a:prstGeom prst="rect">
            <a:avLst/>
          </a:prstGeom>
        </p:spPr>
        <p:txBody>
          <a:bodyPr lIns="0" tIns="0" rIns="0" bIns="0"/>
          <a:lstStyle>
            <a:lvl1pPr marL="0" indent="0">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Paragraph title Segoe UI </a:t>
            </a:r>
            <a:r>
              <a:rPr lang="en-US" err="1"/>
              <a:t>Semibold</a:t>
            </a:r>
            <a:r>
              <a:rPr lang="en-US"/>
              <a:t> 14/18</a:t>
            </a:r>
          </a:p>
        </p:txBody>
      </p:sp>
      <p:sp>
        <p:nvSpPr>
          <p:cNvPr id="18" name="Text Placeholder 4">
            <a:extLst>
              <a:ext uri="{FF2B5EF4-FFF2-40B4-BE49-F238E27FC236}">
                <a16:creationId xmlns:a16="http://schemas.microsoft.com/office/drawing/2014/main" id="{9257DF0E-A198-77D3-1F5B-6CF8B60A490D}"/>
              </a:ext>
            </a:extLst>
          </p:cNvPr>
          <p:cNvSpPr>
            <a:spLocks noGrp="1"/>
          </p:cNvSpPr>
          <p:nvPr>
            <p:ph type="body" sz="quarter" idx="12" hasCustomPrompt="1"/>
          </p:nvPr>
        </p:nvSpPr>
        <p:spPr>
          <a:xfrm>
            <a:off x="4356101" y="3214124"/>
            <a:ext cx="3474720" cy="220510"/>
          </a:xfrm>
          <a:prstGeom prst="rect">
            <a:avLst/>
          </a:prstGeom>
        </p:spPr>
        <p:txBody>
          <a:bodyPr lIns="0" tIns="0" rIns="0" bIns="0"/>
          <a:lstStyle>
            <a:lvl1pPr marL="0" indent="0">
              <a:lnSpc>
                <a:spcPts val="1800"/>
              </a:lnSpc>
              <a:spcBef>
                <a:spcPts val="0"/>
              </a:spcBef>
              <a:spcAft>
                <a:spcPts val="600"/>
              </a:spcAft>
              <a:buNone/>
              <a:defRPr sz="1400" b="0" spc="0" baseline="0">
                <a:solidFill>
                  <a:schemeClr val="accent2"/>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Paragraph title Segoe UI </a:t>
            </a:r>
            <a:r>
              <a:rPr lang="en-US" err="1"/>
              <a:t>Semibold</a:t>
            </a:r>
            <a:r>
              <a:rPr lang="en-US"/>
              <a:t> 14/18</a:t>
            </a:r>
          </a:p>
        </p:txBody>
      </p:sp>
      <p:sp>
        <p:nvSpPr>
          <p:cNvPr id="19" name="Text Placeholder 4">
            <a:extLst>
              <a:ext uri="{FF2B5EF4-FFF2-40B4-BE49-F238E27FC236}">
                <a16:creationId xmlns:a16="http://schemas.microsoft.com/office/drawing/2014/main" id="{A65E358F-5CAF-2294-2C8A-0C65BE0A268F}"/>
              </a:ext>
            </a:extLst>
          </p:cNvPr>
          <p:cNvSpPr>
            <a:spLocks noGrp="1"/>
          </p:cNvSpPr>
          <p:nvPr>
            <p:ph type="body" sz="quarter" idx="13" hasCustomPrompt="1"/>
          </p:nvPr>
        </p:nvSpPr>
        <p:spPr>
          <a:xfrm>
            <a:off x="8128000" y="3214124"/>
            <a:ext cx="3474445" cy="220510"/>
          </a:xfrm>
          <a:prstGeom prst="rect">
            <a:avLst/>
          </a:prstGeom>
        </p:spPr>
        <p:txBody>
          <a:bodyPr lIns="0" tIns="0" rIns="0" bIns="0"/>
          <a:lstStyle>
            <a:lvl1pPr marL="0" indent="0">
              <a:lnSpc>
                <a:spcPts val="1800"/>
              </a:lnSpc>
              <a:spcBef>
                <a:spcPts val="0"/>
              </a:spcBef>
              <a:spcAft>
                <a:spcPts val="600"/>
              </a:spcAft>
              <a:buNone/>
              <a:defRPr sz="1400" b="0" spc="0" baseline="0">
                <a:solidFill>
                  <a:schemeClr val="accent3"/>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Paragraph title Segoe UI </a:t>
            </a:r>
            <a:r>
              <a:rPr lang="en-US" err="1"/>
              <a:t>Semibold</a:t>
            </a:r>
            <a:r>
              <a:rPr lang="en-US"/>
              <a:t> 14/18</a:t>
            </a:r>
          </a:p>
        </p:txBody>
      </p:sp>
      <p:sp>
        <p:nvSpPr>
          <p:cNvPr id="20" name="Text Placeholder 4">
            <a:extLst>
              <a:ext uri="{FF2B5EF4-FFF2-40B4-BE49-F238E27FC236}">
                <a16:creationId xmlns:a16="http://schemas.microsoft.com/office/drawing/2014/main" id="{F55F1A17-F2A5-5652-4364-4C2289C1976A}"/>
              </a:ext>
            </a:extLst>
          </p:cNvPr>
          <p:cNvSpPr>
            <a:spLocks noGrp="1"/>
          </p:cNvSpPr>
          <p:nvPr>
            <p:ph type="body" sz="quarter" idx="17" hasCustomPrompt="1"/>
          </p:nvPr>
        </p:nvSpPr>
        <p:spPr>
          <a:xfrm>
            <a:off x="584200" y="3521898"/>
            <a:ext cx="3474720" cy="2067104"/>
          </a:xfrm>
          <a:prstGeom prst="rect">
            <a:avLst/>
          </a:prstGeom>
        </p:spPr>
        <p:txBody>
          <a:bodyPr lIns="0" tIns="0" rIns="0" bIns="0"/>
          <a:lstStyle>
            <a:lvl1pPr marL="285750" indent="-285750">
              <a:lnSpc>
                <a:spcPts val="1800"/>
              </a:lnSpc>
              <a:spcBef>
                <a:spcPts val="0"/>
              </a:spcBef>
              <a:buFont typeface="Arial" panose="020B0604020202020204" pitchFamily="34" charset="0"/>
              <a:buChar char="•"/>
              <a:defRPr sz="1400" b="0" i="0" spc="0">
                <a:solidFill>
                  <a:schemeClr val="bg1"/>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1" name="Text Placeholder 4">
            <a:extLst>
              <a:ext uri="{FF2B5EF4-FFF2-40B4-BE49-F238E27FC236}">
                <a16:creationId xmlns:a16="http://schemas.microsoft.com/office/drawing/2014/main" id="{E4A7EAE6-CBDF-702E-4BB2-0091C85D7DFA}"/>
              </a:ext>
            </a:extLst>
          </p:cNvPr>
          <p:cNvSpPr>
            <a:spLocks noGrp="1"/>
          </p:cNvSpPr>
          <p:nvPr>
            <p:ph type="body" sz="quarter" idx="18" hasCustomPrompt="1"/>
          </p:nvPr>
        </p:nvSpPr>
        <p:spPr>
          <a:xfrm>
            <a:off x="4356101" y="3521898"/>
            <a:ext cx="3474720" cy="2067104"/>
          </a:xfrm>
          <a:prstGeom prst="rect">
            <a:avLst/>
          </a:prstGeom>
        </p:spPr>
        <p:txBody>
          <a:bodyPr lIns="0" tIns="0" rIns="0" bIns="0"/>
          <a:lstStyle>
            <a:lvl1pPr marL="285750" indent="-285750">
              <a:lnSpc>
                <a:spcPts val="1800"/>
              </a:lnSpc>
              <a:spcBef>
                <a:spcPts val="0"/>
              </a:spcBef>
              <a:buFont typeface="Arial" panose="020B0604020202020204" pitchFamily="34" charset="0"/>
              <a:buChar char="•"/>
              <a:defRPr sz="1400" b="0" i="0" spc="0">
                <a:solidFill>
                  <a:schemeClr val="bg1"/>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22" name="Text Placeholder 4">
            <a:extLst>
              <a:ext uri="{FF2B5EF4-FFF2-40B4-BE49-F238E27FC236}">
                <a16:creationId xmlns:a16="http://schemas.microsoft.com/office/drawing/2014/main" id="{602E34F2-8AEC-5D82-A459-7615DC29B15F}"/>
              </a:ext>
            </a:extLst>
          </p:cNvPr>
          <p:cNvSpPr>
            <a:spLocks noGrp="1"/>
          </p:cNvSpPr>
          <p:nvPr>
            <p:ph type="body" sz="quarter" idx="19" hasCustomPrompt="1"/>
          </p:nvPr>
        </p:nvSpPr>
        <p:spPr>
          <a:xfrm>
            <a:off x="8134943" y="3521898"/>
            <a:ext cx="3474445" cy="2067104"/>
          </a:xfrm>
          <a:prstGeom prst="rect">
            <a:avLst/>
          </a:prstGeom>
        </p:spPr>
        <p:txBody>
          <a:bodyPr lIns="0" tIns="0" rIns="0" bIns="0"/>
          <a:lstStyle>
            <a:lvl1pPr marL="285750" indent="-285750">
              <a:lnSpc>
                <a:spcPts val="1800"/>
              </a:lnSpc>
              <a:spcBef>
                <a:spcPts val="0"/>
              </a:spcBef>
              <a:buFont typeface="Arial" panose="020B0604020202020204" pitchFamily="34" charset="0"/>
              <a:buChar char="•"/>
              <a:defRPr sz="1400" b="0" i="0" spc="0">
                <a:solidFill>
                  <a:schemeClr val="bg1"/>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Bulleted list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Tree>
    <p:extLst>
      <p:ext uri="{BB962C8B-B14F-4D97-AF65-F5344CB8AC3E}">
        <p14:creationId xmlns:p14="http://schemas.microsoft.com/office/powerpoint/2010/main" val="206005547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4">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5746-9BA1-20FD-9CB7-A3691927C0E3}"/>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CFA1F03C-DE0D-0889-FCC9-7734D7000CD7}"/>
              </a:ext>
            </a:extLst>
          </p:cNvPr>
          <p:cNvSpPr>
            <a:spLocks noGrp="1"/>
          </p:cNvSpPr>
          <p:nvPr>
            <p:ph type="body" sz="quarter" idx="11" hasCustomPrompt="1"/>
          </p:nvPr>
        </p:nvSpPr>
        <p:spPr>
          <a:xfrm>
            <a:off x="582877" y="434578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6" name="Text Placeholder 4">
            <a:extLst>
              <a:ext uri="{FF2B5EF4-FFF2-40B4-BE49-F238E27FC236}">
                <a16:creationId xmlns:a16="http://schemas.microsoft.com/office/drawing/2014/main" id="{0E37D821-502E-74DC-DC4E-68278761741C}"/>
              </a:ext>
            </a:extLst>
          </p:cNvPr>
          <p:cNvSpPr>
            <a:spLocks noGrp="1"/>
          </p:cNvSpPr>
          <p:nvPr>
            <p:ph type="body" sz="quarter" idx="12" hasCustomPrompt="1"/>
          </p:nvPr>
        </p:nvSpPr>
        <p:spPr>
          <a:xfrm>
            <a:off x="4371341" y="434578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2"/>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7" name="Text Placeholder 4">
            <a:extLst>
              <a:ext uri="{FF2B5EF4-FFF2-40B4-BE49-F238E27FC236}">
                <a16:creationId xmlns:a16="http://schemas.microsoft.com/office/drawing/2014/main" id="{4D2E2D46-BA23-A30D-1C86-DE97B5955096}"/>
              </a:ext>
            </a:extLst>
          </p:cNvPr>
          <p:cNvSpPr>
            <a:spLocks noGrp="1"/>
          </p:cNvSpPr>
          <p:nvPr>
            <p:ph type="body" sz="quarter" idx="13" hasCustomPrompt="1"/>
          </p:nvPr>
        </p:nvSpPr>
        <p:spPr>
          <a:xfrm>
            <a:off x="8128084" y="434578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3"/>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8" name="Text Placeholder 4">
            <a:extLst>
              <a:ext uri="{FF2B5EF4-FFF2-40B4-BE49-F238E27FC236}">
                <a16:creationId xmlns:a16="http://schemas.microsoft.com/office/drawing/2014/main" id="{447B73CF-8C1B-E4F6-0587-AE345D837AAE}"/>
              </a:ext>
            </a:extLst>
          </p:cNvPr>
          <p:cNvSpPr>
            <a:spLocks noGrp="1"/>
          </p:cNvSpPr>
          <p:nvPr>
            <p:ph type="body" sz="quarter" idx="17" hasCustomPrompt="1"/>
          </p:nvPr>
        </p:nvSpPr>
        <p:spPr>
          <a:xfrm>
            <a:off x="582877" y="465919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Text Placeholder 4">
            <a:extLst>
              <a:ext uri="{FF2B5EF4-FFF2-40B4-BE49-F238E27FC236}">
                <a16:creationId xmlns:a16="http://schemas.microsoft.com/office/drawing/2014/main" id="{14841CA6-3B8D-C795-465C-4A88872E2AC6}"/>
              </a:ext>
            </a:extLst>
          </p:cNvPr>
          <p:cNvSpPr>
            <a:spLocks noGrp="1"/>
          </p:cNvSpPr>
          <p:nvPr>
            <p:ph type="body" sz="quarter" idx="18" hasCustomPrompt="1"/>
          </p:nvPr>
        </p:nvSpPr>
        <p:spPr>
          <a:xfrm>
            <a:off x="4371341" y="465919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0" name="Text Placeholder 4">
            <a:extLst>
              <a:ext uri="{FF2B5EF4-FFF2-40B4-BE49-F238E27FC236}">
                <a16:creationId xmlns:a16="http://schemas.microsoft.com/office/drawing/2014/main" id="{534BF609-1D4C-CCCF-8806-8229E9A2698F}"/>
              </a:ext>
            </a:extLst>
          </p:cNvPr>
          <p:cNvSpPr>
            <a:spLocks noGrp="1"/>
          </p:cNvSpPr>
          <p:nvPr>
            <p:ph type="body" sz="quarter" idx="19" hasCustomPrompt="1"/>
          </p:nvPr>
        </p:nvSpPr>
        <p:spPr>
          <a:xfrm>
            <a:off x="8128084" y="465919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Oval 10">
            <a:extLst>
              <a:ext uri="{FF2B5EF4-FFF2-40B4-BE49-F238E27FC236}">
                <a16:creationId xmlns:a16="http://schemas.microsoft.com/office/drawing/2014/main" id="{F3C14C4D-447D-641B-9EE1-BB7D37876DFD}"/>
              </a:ext>
            </a:extLst>
          </p:cNvPr>
          <p:cNvSpPr/>
          <p:nvPr userDrawn="1"/>
        </p:nvSpPr>
        <p:spPr>
          <a:xfrm>
            <a:off x="8769505" y="1609347"/>
            <a:ext cx="2196790" cy="2196790"/>
          </a:xfrm>
          <a:prstGeom prst="ellipse">
            <a:avLst/>
          </a:prstGeom>
          <a:solidFill>
            <a:srgbClr val="8DC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A257B80-0E22-6118-D58C-8D479BE856CC}"/>
              </a:ext>
            </a:extLst>
          </p:cNvPr>
          <p:cNvSpPr/>
          <p:nvPr userDrawn="1"/>
        </p:nvSpPr>
        <p:spPr>
          <a:xfrm>
            <a:off x="1216757" y="1609347"/>
            <a:ext cx="2196790" cy="2196790"/>
          </a:xfrm>
          <a:prstGeom prst="ellipse">
            <a:avLst/>
          </a:prstGeom>
          <a:solidFill>
            <a:srgbClr val="FFA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3C5F4DB-FE2F-3894-3C54-F1395F059BC1}"/>
              </a:ext>
            </a:extLst>
          </p:cNvPr>
          <p:cNvSpPr/>
          <p:nvPr userDrawn="1"/>
        </p:nvSpPr>
        <p:spPr>
          <a:xfrm>
            <a:off x="4997605" y="1609347"/>
            <a:ext cx="2196790" cy="2196790"/>
          </a:xfrm>
          <a:prstGeom prst="ellipse">
            <a:avLst/>
          </a:prstGeom>
          <a:solidFill>
            <a:srgbClr val="CD9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04503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2549">
          <p15:clr>
            <a:srgbClr val="FBAE40"/>
          </p15:clr>
        </p15:guide>
        <p15:guide id="6" pos="2747">
          <p15:clr>
            <a:srgbClr val="FBAE40"/>
          </p15:clr>
        </p15:guide>
        <p15:guide id="7" pos="4944">
          <p15:clr>
            <a:srgbClr val="FBAE40"/>
          </p15:clr>
        </p15:guide>
        <p15:guide id="8" pos="5120">
          <p15:clr>
            <a:srgbClr val="FBAE40"/>
          </p15:clr>
        </p15:guide>
        <p15:guide id="9" pos="3840">
          <p15:clr>
            <a:srgbClr val="FBAE40"/>
          </p15:clr>
        </p15:guide>
        <p15:guide id="10" pos="1464">
          <p15:clr>
            <a:srgbClr val="FBAE40"/>
          </p15:clr>
        </p15:guide>
        <p15:guide id="11" pos="62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amp; Icon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5746-9BA1-20FD-9CB7-A3691927C0E3}"/>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CFA1F03C-DE0D-0889-FCC9-7734D7000CD7}"/>
              </a:ext>
            </a:extLst>
          </p:cNvPr>
          <p:cNvSpPr>
            <a:spLocks noGrp="1"/>
          </p:cNvSpPr>
          <p:nvPr>
            <p:ph type="body" sz="quarter" idx="11" hasCustomPrompt="1"/>
          </p:nvPr>
        </p:nvSpPr>
        <p:spPr>
          <a:xfrm>
            <a:off x="582877"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6" name="Text Placeholder 4">
            <a:extLst>
              <a:ext uri="{FF2B5EF4-FFF2-40B4-BE49-F238E27FC236}">
                <a16:creationId xmlns:a16="http://schemas.microsoft.com/office/drawing/2014/main" id="{0E37D821-502E-74DC-DC4E-68278761741C}"/>
              </a:ext>
            </a:extLst>
          </p:cNvPr>
          <p:cNvSpPr>
            <a:spLocks noGrp="1"/>
          </p:cNvSpPr>
          <p:nvPr>
            <p:ph type="body" sz="quarter" idx="12" hasCustomPrompt="1"/>
          </p:nvPr>
        </p:nvSpPr>
        <p:spPr>
          <a:xfrm>
            <a:off x="4371341"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2"/>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7" name="Text Placeholder 4">
            <a:extLst>
              <a:ext uri="{FF2B5EF4-FFF2-40B4-BE49-F238E27FC236}">
                <a16:creationId xmlns:a16="http://schemas.microsoft.com/office/drawing/2014/main" id="{4D2E2D46-BA23-A30D-1C86-DE97B5955096}"/>
              </a:ext>
            </a:extLst>
          </p:cNvPr>
          <p:cNvSpPr>
            <a:spLocks noGrp="1"/>
          </p:cNvSpPr>
          <p:nvPr>
            <p:ph type="body" sz="quarter" idx="13" hasCustomPrompt="1"/>
          </p:nvPr>
        </p:nvSpPr>
        <p:spPr>
          <a:xfrm>
            <a:off x="8128084"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3"/>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8" name="Text Placeholder 4">
            <a:extLst>
              <a:ext uri="{FF2B5EF4-FFF2-40B4-BE49-F238E27FC236}">
                <a16:creationId xmlns:a16="http://schemas.microsoft.com/office/drawing/2014/main" id="{447B73CF-8C1B-E4F6-0587-AE345D837AAE}"/>
              </a:ext>
            </a:extLst>
          </p:cNvPr>
          <p:cNvSpPr>
            <a:spLocks noGrp="1"/>
          </p:cNvSpPr>
          <p:nvPr>
            <p:ph type="body" sz="quarter" idx="17" hasCustomPrompt="1"/>
          </p:nvPr>
        </p:nvSpPr>
        <p:spPr>
          <a:xfrm>
            <a:off x="582877"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Text Placeholder 4">
            <a:extLst>
              <a:ext uri="{FF2B5EF4-FFF2-40B4-BE49-F238E27FC236}">
                <a16:creationId xmlns:a16="http://schemas.microsoft.com/office/drawing/2014/main" id="{14841CA6-3B8D-C795-465C-4A88872E2AC6}"/>
              </a:ext>
            </a:extLst>
          </p:cNvPr>
          <p:cNvSpPr>
            <a:spLocks noGrp="1"/>
          </p:cNvSpPr>
          <p:nvPr>
            <p:ph type="body" sz="quarter" idx="18" hasCustomPrompt="1"/>
          </p:nvPr>
        </p:nvSpPr>
        <p:spPr>
          <a:xfrm>
            <a:off x="4371341"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0" name="Text Placeholder 4">
            <a:extLst>
              <a:ext uri="{FF2B5EF4-FFF2-40B4-BE49-F238E27FC236}">
                <a16:creationId xmlns:a16="http://schemas.microsoft.com/office/drawing/2014/main" id="{534BF609-1D4C-CCCF-8806-8229E9A2698F}"/>
              </a:ext>
            </a:extLst>
          </p:cNvPr>
          <p:cNvSpPr>
            <a:spLocks noGrp="1"/>
          </p:cNvSpPr>
          <p:nvPr>
            <p:ph type="body" sz="quarter" idx="19" hasCustomPrompt="1"/>
          </p:nvPr>
        </p:nvSpPr>
        <p:spPr>
          <a:xfrm>
            <a:off x="8128084"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4" name="Oval 13" descr="icon of a finger pushing a button">
            <a:extLst>
              <a:ext uri="{FF2B5EF4-FFF2-40B4-BE49-F238E27FC236}">
                <a16:creationId xmlns:a16="http://schemas.microsoft.com/office/drawing/2014/main" id="{A9082D92-8FAE-B4E1-1EBD-84F2832796CF}"/>
              </a:ext>
            </a:extLst>
          </p:cNvPr>
          <p:cNvSpPr/>
          <p:nvPr userDrawn="1"/>
        </p:nvSpPr>
        <p:spPr bwMode="auto">
          <a:xfrm>
            <a:off x="5724037" y="2319841"/>
            <a:ext cx="769327" cy="769327"/>
          </a:xfrm>
          <a:prstGeom prst="ellipse">
            <a:avLst/>
          </a:prstGeom>
          <a:solidFill>
            <a:schemeClr val="accent2"/>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R="0" lvl="0" indent="0" defTabSz="932472" fontAlgn="base">
              <a:lnSpc>
                <a:spcPct val="100000"/>
              </a:lnSpc>
              <a:spcBef>
                <a:spcPct val="0"/>
              </a:spcBef>
              <a:spcAft>
                <a:spcPct val="0"/>
              </a:spcAft>
              <a:buClrTx/>
              <a:buSzTx/>
              <a:buFontTx/>
              <a:buNone/>
              <a:tabLst/>
            </a:pPr>
            <a:endParaRPr kumimoji="0" lang="en-US" sz="2000" b="0" i="0" u="none" strike="noStrike"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Oval 14" descr="icon of a finger pushing a button">
            <a:extLst>
              <a:ext uri="{FF2B5EF4-FFF2-40B4-BE49-F238E27FC236}">
                <a16:creationId xmlns:a16="http://schemas.microsoft.com/office/drawing/2014/main" id="{91CE41BB-FD3B-0B43-6764-5F1E09FE7687}"/>
              </a:ext>
            </a:extLst>
          </p:cNvPr>
          <p:cNvSpPr/>
          <p:nvPr userDrawn="1"/>
        </p:nvSpPr>
        <p:spPr bwMode="auto">
          <a:xfrm>
            <a:off x="1935573" y="2319841"/>
            <a:ext cx="769327" cy="769327"/>
          </a:xfrm>
          <a:prstGeom prst="ellipse">
            <a:avLst/>
          </a:prstGeom>
          <a:solidFill>
            <a:schemeClr val="accent1"/>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Oval 15" descr="icon of a finger pushing a button">
            <a:extLst>
              <a:ext uri="{FF2B5EF4-FFF2-40B4-BE49-F238E27FC236}">
                <a16:creationId xmlns:a16="http://schemas.microsoft.com/office/drawing/2014/main" id="{60DC1A10-DF13-24FE-5A88-8BAF8EC3321F}"/>
              </a:ext>
            </a:extLst>
          </p:cNvPr>
          <p:cNvSpPr/>
          <p:nvPr userDrawn="1"/>
        </p:nvSpPr>
        <p:spPr bwMode="auto">
          <a:xfrm>
            <a:off x="9480780" y="2319841"/>
            <a:ext cx="769327" cy="769327"/>
          </a:xfrm>
          <a:prstGeom prst="ellipse">
            <a:avLst/>
          </a:prstGeom>
          <a:solidFill>
            <a:schemeClr val="accent3"/>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R="0" lvl="0" indent="0" defTabSz="932472" fontAlgn="base">
              <a:lnSpc>
                <a:spcPct val="100000"/>
              </a:lnSpc>
              <a:spcBef>
                <a:spcPct val="0"/>
              </a:spcBef>
              <a:spcAft>
                <a:spcPct val="0"/>
              </a:spcAft>
              <a:buClrTx/>
              <a:buSzTx/>
              <a:buFontTx/>
              <a:buNone/>
              <a:tabLst/>
            </a:pPr>
            <a:endParaRPr kumimoji="0" lang="en-US" sz="2000" b="0" i="0" u="none" strike="noStrike"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6706236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2549">
          <p15:clr>
            <a:srgbClr val="FBAE40"/>
          </p15:clr>
        </p15:guide>
        <p15:guide id="6" pos="2747">
          <p15:clr>
            <a:srgbClr val="FBAE40"/>
          </p15:clr>
        </p15:guide>
        <p15:guide id="7" pos="4944">
          <p15:clr>
            <a:srgbClr val="FBAE40"/>
          </p15:clr>
        </p15:guide>
        <p15:guide id="8" pos="5120">
          <p15:clr>
            <a:srgbClr val="FBAE40"/>
          </p15:clr>
        </p15:guide>
        <p15:guide id="9" pos="3840">
          <p15:clr>
            <a:srgbClr val="FBAE40"/>
          </p15:clr>
        </p15:guide>
        <p15:guide id="10" pos="1464">
          <p15:clr>
            <a:srgbClr val="FBAE40"/>
          </p15:clr>
        </p15:guide>
        <p15:guide id="11" pos="62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amp; Icons 2">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D5746-9BA1-20FD-9CB7-A3691927C0E3}"/>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CFA1F03C-DE0D-0889-FCC9-7734D7000CD7}"/>
              </a:ext>
            </a:extLst>
          </p:cNvPr>
          <p:cNvSpPr>
            <a:spLocks noGrp="1"/>
          </p:cNvSpPr>
          <p:nvPr>
            <p:ph type="body" sz="quarter" idx="11" hasCustomPrompt="1"/>
          </p:nvPr>
        </p:nvSpPr>
        <p:spPr>
          <a:xfrm>
            <a:off x="582877"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6" name="Text Placeholder 4">
            <a:extLst>
              <a:ext uri="{FF2B5EF4-FFF2-40B4-BE49-F238E27FC236}">
                <a16:creationId xmlns:a16="http://schemas.microsoft.com/office/drawing/2014/main" id="{0E37D821-502E-74DC-DC4E-68278761741C}"/>
              </a:ext>
            </a:extLst>
          </p:cNvPr>
          <p:cNvSpPr>
            <a:spLocks noGrp="1"/>
          </p:cNvSpPr>
          <p:nvPr>
            <p:ph type="body" sz="quarter" idx="12" hasCustomPrompt="1"/>
          </p:nvPr>
        </p:nvSpPr>
        <p:spPr>
          <a:xfrm>
            <a:off x="4371341"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2"/>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7" name="Text Placeholder 4">
            <a:extLst>
              <a:ext uri="{FF2B5EF4-FFF2-40B4-BE49-F238E27FC236}">
                <a16:creationId xmlns:a16="http://schemas.microsoft.com/office/drawing/2014/main" id="{4D2E2D46-BA23-A30D-1C86-DE97B5955096}"/>
              </a:ext>
            </a:extLst>
          </p:cNvPr>
          <p:cNvSpPr>
            <a:spLocks noGrp="1"/>
          </p:cNvSpPr>
          <p:nvPr>
            <p:ph type="body" sz="quarter" idx="13" hasCustomPrompt="1"/>
          </p:nvPr>
        </p:nvSpPr>
        <p:spPr>
          <a:xfrm>
            <a:off x="8128084" y="3631266"/>
            <a:ext cx="3474720" cy="220510"/>
          </a:xfrm>
          <a:prstGeom prst="rect">
            <a:avLst/>
          </a:prstGeom>
        </p:spPr>
        <p:txBody>
          <a:bodyPr lIns="0" tIns="0" rIns="0" bIns="0" anchor="b" anchorCtr="0"/>
          <a:lstStyle>
            <a:lvl1pPr marL="0" indent="0" algn="ctr">
              <a:lnSpc>
                <a:spcPts val="1800"/>
              </a:lnSpc>
              <a:spcBef>
                <a:spcPts val="0"/>
              </a:spcBef>
              <a:spcAft>
                <a:spcPts val="600"/>
              </a:spcAft>
              <a:buNone/>
              <a:defRPr sz="1400" b="0" spc="0" baseline="0">
                <a:solidFill>
                  <a:schemeClr val="accent3"/>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Subheading Segoe UI </a:t>
            </a:r>
            <a:r>
              <a:rPr lang="en-US" err="1"/>
              <a:t>Semibold</a:t>
            </a:r>
            <a:r>
              <a:rPr lang="en-US"/>
              <a:t> 14/18</a:t>
            </a:r>
          </a:p>
        </p:txBody>
      </p:sp>
      <p:sp>
        <p:nvSpPr>
          <p:cNvPr id="8" name="Text Placeholder 4">
            <a:extLst>
              <a:ext uri="{FF2B5EF4-FFF2-40B4-BE49-F238E27FC236}">
                <a16:creationId xmlns:a16="http://schemas.microsoft.com/office/drawing/2014/main" id="{447B73CF-8C1B-E4F6-0587-AE345D837AAE}"/>
              </a:ext>
            </a:extLst>
          </p:cNvPr>
          <p:cNvSpPr>
            <a:spLocks noGrp="1"/>
          </p:cNvSpPr>
          <p:nvPr>
            <p:ph type="body" sz="quarter" idx="17" hasCustomPrompt="1"/>
          </p:nvPr>
        </p:nvSpPr>
        <p:spPr>
          <a:xfrm>
            <a:off x="582877"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Text Placeholder 4">
            <a:extLst>
              <a:ext uri="{FF2B5EF4-FFF2-40B4-BE49-F238E27FC236}">
                <a16:creationId xmlns:a16="http://schemas.microsoft.com/office/drawing/2014/main" id="{14841CA6-3B8D-C795-465C-4A88872E2AC6}"/>
              </a:ext>
            </a:extLst>
          </p:cNvPr>
          <p:cNvSpPr>
            <a:spLocks noGrp="1"/>
          </p:cNvSpPr>
          <p:nvPr>
            <p:ph type="body" sz="quarter" idx="18" hasCustomPrompt="1"/>
          </p:nvPr>
        </p:nvSpPr>
        <p:spPr>
          <a:xfrm>
            <a:off x="4371341"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0" name="Text Placeholder 4">
            <a:extLst>
              <a:ext uri="{FF2B5EF4-FFF2-40B4-BE49-F238E27FC236}">
                <a16:creationId xmlns:a16="http://schemas.microsoft.com/office/drawing/2014/main" id="{534BF609-1D4C-CCCF-8806-8229E9A2698F}"/>
              </a:ext>
            </a:extLst>
          </p:cNvPr>
          <p:cNvSpPr>
            <a:spLocks noGrp="1"/>
          </p:cNvSpPr>
          <p:nvPr>
            <p:ph type="body" sz="quarter" idx="19" hasCustomPrompt="1"/>
          </p:nvPr>
        </p:nvSpPr>
        <p:spPr>
          <a:xfrm>
            <a:off x="8128084" y="3944674"/>
            <a:ext cx="3474720" cy="906274"/>
          </a:xfrm>
          <a:prstGeom prst="rect">
            <a:avLst/>
          </a:prstGeom>
        </p:spPr>
        <p:txBody>
          <a:bodyPr lIns="0" tIns="0" rIns="0" bIns="0"/>
          <a:lstStyle>
            <a:lvl1pPr marL="0" indent="0" algn="ctr">
              <a:lnSpc>
                <a:spcPts val="1800"/>
              </a:lnSpc>
              <a:spcBef>
                <a:spcPts val="0"/>
              </a:spcBef>
              <a:buFont typeface="Arial" panose="020B0604020202020204" pitchFamily="34" charset="0"/>
              <a:buNone/>
              <a:defRPr lang="en-US" sz="1400" b="0" i="0" kern="1200" spc="0" baseline="0" dirty="0">
                <a:solidFill>
                  <a:schemeClr val="tx1"/>
                </a:solidFill>
                <a:latin typeface="+mn-lt"/>
                <a:ea typeface="+mn-ea"/>
                <a:cs typeface="Segoe UI" panose="020B0502040204020203" pitchFamily="34" charset="0"/>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marL="0" marR="0" lvl="0" indent="0" algn="ctr" defTabSz="932742" rtl="0" eaLnBrk="1" fontAlgn="auto" latinLnBrk="0" hangingPunct="1">
              <a:lnSpc>
                <a:spcPts val="1800"/>
              </a:lnSpc>
              <a:spcBef>
                <a:spcPts val="0"/>
              </a:spcBef>
              <a:spcAft>
                <a:spcPts val="0"/>
              </a:spcAft>
              <a:buClrTx/>
              <a:buSzPct val="90000"/>
              <a:buFont typeface="Arial" panose="020B0604020202020204" pitchFamily="34" charset="0"/>
              <a:buNone/>
              <a:tabLst/>
            </a:pPr>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4" name="Oval 13" descr="icon of a finger pushing a button">
            <a:extLst>
              <a:ext uri="{FF2B5EF4-FFF2-40B4-BE49-F238E27FC236}">
                <a16:creationId xmlns:a16="http://schemas.microsoft.com/office/drawing/2014/main" id="{A9082D92-8FAE-B4E1-1EBD-84F2832796CF}"/>
              </a:ext>
            </a:extLst>
          </p:cNvPr>
          <p:cNvSpPr/>
          <p:nvPr userDrawn="1"/>
        </p:nvSpPr>
        <p:spPr bwMode="auto">
          <a:xfrm>
            <a:off x="5724037" y="2319841"/>
            <a:ext cx="769327" cy="769327"/>
          </a:xfrm>
          <a:prstGeom prst="ellipse">
            <a:avLst/>
          </a:prstGeom>
          <a:solidFill>
            <a:schemeClr val="accent6"/>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R="0" lvl="0" indent="0" defTabSz="932472" fontAlgn="base">
              <a:lnSpc>
                <a:spcPct val="100000"/>
              </a:lnSpc>
              <a:spcBef>
                <a:spcPct val="0"/>
              </a:spcBef>
              <a:spcAft>
                <a:spcPct val="0"/>
              </a:spcAft>
              <a:buClrTx/>
              <a:buSzTx/>
              <a:buFontTx/>
              <a:buNone/>
              <a:tabLst/>
            </a:pPr>
            <a:endParaRPr kumimoji="0" lang="en-US" sz="2000" b="0" i="0" u="none" strike="noStrike"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Oval 14" descr="icon of a finger pushing a button">
            <a:extLst>
              <a:ext uri="{FF2B5EF4-FFF2-40B4-BE49-F238E27FC236}">
                <a16:creationId xmlns:a16="http://schemas.microsoft.com/office/drawing/2014/main" id="{91CE41BB-FD3B-0B43-6764-5F1E09FE7687}"/>
              </a:ext>
            </a:extLst>
          </p:cNvPr>
          <p:cNvSpPr/>
          <p:nvPr userDrawn="1"/>
        </p:nvSpPr>
        <p:spPr bwMode="auto">
          <a:xfrm>
            <a:off x="1935573" y="2319841"/>
            <a:ext cx="769327" cy="769327"/>
          </a:xfrm>
          <a:prstGeom prst="ellipse">
            <a:avLst/>
          </a:prstGeom>
          <a:solidFill>
            <a:schemeClr val="accent5"/>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Oval 15" descr="icon of a finger pushing a button">
            <a:extLst>
              <a:ext uri="{FF2B5EF4-FFF2-40B4-BE49-F238E27FC236}">
                <a16:creationId xmlns:a16="http://schemas.microsoft.com/office/drawing/2014/main" id="{60DC1A10-DF13-24FE-5A88-8BAF8EC3321F}"/>
              </a:ext>
            </a:extLst>
          </p:cNvPr>
          <p:cNvSpPr/>
          <p:nvPr userDrawn="1"/>
        </p:nvSpPr>
        <p:spPr bwMode="auto">
          <a:xfrm>
            <a:off x="9480780" y="2319841"/>
            <a:ext cx="769327" cy="769327"/>
          </a:xfrm>
          <a:prstGeom prst="ellipse">
            <a:avLst/>
          </a:prstGeom>
          <a:solidFill>
            <a:srgbClr val="8DC8E8"/>
          </a:solidFill>
          <a:ln>
            <a:noFill/>
          </a:ln>
          <a:effectLst>
            <a:outerShdw blurRad="762000" dist="254000" dir="5400000" algn="t" rotWithShape="0">
              <a:schemeClr val="tx1">
                <a:alpha val="2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R="0" lvl="0" indent="0" defTabSz="932472" fontAlgn="base">
              <a:lnSpc>
                <a:spcPct val="100000"/>
              </a:lnSpc>
              <a:spcBef>
                <a:spcPct val="0"/>
              </a:spcBef>
              <a:spcAft>
                <a:spcPct val="0"/>
              </a:spcAft>
              <a:buClrTx/>
              <a:buSzTx/>
              <a:buFontTx/>
              <a:buNone/>
              <a:tabLst/>
            </a:pPr>
            <a:endParaRPr kumimoji="0" lang="en-US" sz="2000" b="0" i="0" u="none" strike="noStrike"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1225148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2549">
          <p15:clr>
            <a:srgbClr val="FBAE40"/>
          </p15:clr>
        </p15:guide>
        <p15:guide id="6" pos="2747">
          <p15:clr>
            <a:srgbClr val="FBAE40"/>
          </p15:clr>
        </p15:guide>
        <p15:guide id="7" pos="4944">
          <p15:clr>
            <a:srgbClr val="FBAE40"/>
          </p15:clr>
        </p15:guide>
        <p15:guide id="8" pos="5120">
          <p15:clr>
            <a:srgbClr val="FBAE40"/>
          </p15:clr>
        </p15:guide>
        <p15:guide id="9" pos="3840">
          <p15:clr>
            <a:srgbClr val="FBAE40"/>
          </p15:clr>
        </p15:guide>
        <p15:guide id="10" pos="1464">
          <p15:clr>
            <a:srgbClr val="FBAE40"/>
          </p15:clr>
        </p15:guide>
        <p15:guide id="11" pos="621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hasCustomPrompt="1"/>
          </p:nvPr>
        </p:nvSpPr>
        <p:spPr>
          <a:xfrm>
            <a:off x="588263" y="457200"/>
            <a:ext cx="11018520" cy="553998"/>
          </a:xfrm>
        </p:spPr>
        <p:txBody>
          <a:bodyPr>
            <a:spAutoFit/>
          </a:bodyPr>
          <a:lstStyle/>
          <a:p>
            <a:r>
              <a:rPr lang="en-US"/>
              <a:t>Click to edit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2532063" cy="276999"/>
          </a:xfrm>
        </p:spPr>
        <p:txBody>
          <a:bodyPr anchor="t"/>
          <a:lstStyle>
            <a:lvl1pPr marL="0" indent="0">
              <a:spcBef>
                <a:spcPts val="0"/>
              </a:spcBef>
              <a:buNone/>
              <a:defRPr sz="18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hasCustomPrompt="1"/>
          </p:nvPr>
        </p:nvSpPr>
        <p:spPr>
          <a:xfrm>
            <a:off x="584200" y="2283115"/>
            <a:ext cx="2532063" cy="1114151"/>
          </a:xfrm>
        </p:spPr>
        <p:txBody>
          <a:bodyPr wrap="square">
            <a:spAutoFit/>
          </a:bodyPr>
          <a:lstStyle>
            <a:lvl1pPr marL="141288" indent="-141288">
              <a:defRPr lang="en-US" sz="1600" dirty="0"/>
            </a:lvl1pPr>
            <a:lvl2pPr marL="285750" indent="-125413">
              <a:defRPr lang="en-US" sz="1400" dirty="0"/>
            </a:lvl2pPr>
            <a:lvl3pPr marL="438150" indent="-133350">
              <a:defRPr lang="en-US" sz="1100" dirty="0"/>
            </a:lvl3pPr>
            <a:lvl4pPr marL="566738" indent="-114300">
              <a:defRPr lang="en-US" sz="1050" dirty="0"/>
            </a:lvl4pPr>
            <a:lvl5pPr marL="685800" indent="-109538">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3413125" y="1438275"/>
            <a:ext cx="2533650" cy="276999"/>
          </a:xfrm>
        </p:spPr>
        <p:txBody>
          <a:bodyPr anchor="t"/>
          <a:lstStyle>
            <a:lvl1pPr marL="0" indent="0">
              <a:spcBef>
                <a:spcPts val="0"/>
              </a:spcBef>
              <a:buNone/>
              <a:defRPr sz="18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hasCustomPrompt="1"/>
          </p:nvPr>
        </p:nvSpPr>
        <p:spPr>
          <a:xfrm>
            <a:off x="3413125" y="2276475"/>
            <a:ext cx="2532063" cy="1114151"/>
          </a:xfrm>
        </p:spPr>
        <p:txBody>
          <a:bodyPr wrap="square">
            <a:spAutoFit/>
          </a:bodyPr>
          <a:lstStyle>
            <a:lvl1pPr marL="141288" indent="-141288">
              <a:defRPr lang="en-US" sz="1600" dirty="0"/>
            </a:lvl1pPr>
            <a:lvl2pPr marL="285750" indent="-125413">
              <a:defRPr lang="en-US" sz="1400" dirty="0"/>
            </a:lvl2pPr>
            <a:lvl3pPr marL="438150" indent="-133350">
              <a:defRPr lang="en-US" sz="1100" dirty="0"/>
            </a:lvl3pPr>
            <a:lvl4pPr marL="566738" indent="-114300">
              <a:defRPr lang="en-US" sz="1050" dirty="0"/>
            </a:lvl4pPr>
            <a:lvl5pPr marL="685800" indent="-109538">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6244208" y="1438275"/>
            <a:ext cx="2532063" cy="276999"/>
          </a:xfrm>
        </p:spPr>
        <p:txBody>
          <a:bodyPr anchor="t"/>
          <a:lstStyle>
            <a:lvl1pPr marL="0" indent="0">
              <a:spcBef>
                <a:spcPts val="0"/>
              </a:spcBef>
              <a:buNone/>
              <a:defRPr sz="18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hasCustomPrompt="1"/>
          </p:nvPr>
        </p:nvSpPr>
        <p:spPr>
          <a:xfrm>
            <a:off x="6244208" y="2283115"/>
            <a:ext cx="2532063" cy="1114151"/>
          </a:xfrm>
        </p:spPr>
        <p:txBody>
          <a:bodyPr wrap="square">
            <a:spAutoFit/>
          </a:bodyPr>
          <a:lstStyle>
            <a:lvl1pPr marL="141288" indent="-141288">
              <a:defRPr lang="en-US" sz="1600" dirty="0"/>
            </a:lvl1pPr>
            <a:lvl2pPr marL="285750" indent="-125413">
              <a:defRPr lang="en-US" sz="1400" dirty="0"/>
            </a:lvl2pPr>
            <a:lvl3pPr marL="438150" indent="-133350">
              <a:defRPr lang="en-US" sz="1100" dirty="0"/>
            </a:lvl3pPr>
            <a:lvl4pPr marL="566738" indent="-114300">
              <a:defRPr lang="en-US" sz="1050" dirty="0"/>
            </a:lvl4pPr>
            <a:lvl5pPr marL="685800" indent="-109538">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9073133" y="1438275"/>
            <a:ext cx="2533650" cy="276999"/>
          </a:xfrm>
        </p:spPr>
        <p:txBody>
          <a:bodyPr anchor="t"/>
          <a:lstStyle>
            <a:lvl1pPr marL="0" indent="0">
              <a:spcBef>
                <a:spcPts val="0"/>
              </a:spcBef>
              <a:buNone/>
              <a:defRPr sz="18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hasCustomPrompt="1"/>
          </p:nvPr>
        </p:nvSpPr>
        <p:spPr>
          <a:xfrm>
            <a:off x="9073133" y="2276475"/>
            <a:ext cx="2532063" cy="1114151"/>
          </a:xfrm>
        </p:spPr>
        <p:txBody>
          <a:bodyPr wrap="square">
            <a:spAutoFit/>
          </a:bodyPr>
          <a:lstStyle>
            <a:lvl1pPr marL="141288" indent="-141288">
              <a:defRPr lang="en-US" sz="1600" dirty="0"/>
            </a:lvl1pPr>
            <a:lvl2pPr marL="285750" indent="-125413">
              <a:defRPr lang="en-US" sz="1400" dirty="0"/>
            </a:lvl2pPr>
            <a:lvl3pPr marL="438150" indent="-133350">
              <a:defRPr lang="en-US" sz="1100" dirty="0"/>
            </a:lvl3pPr>
            <a:lvl4pPr marL="566738" indent="-114300">
              <a:defRPr lang="en-US" sz="1050" dirty="0"/>
            </a:lvl4pPr>
            <a:lvl5pPr marL="685800" indent="-109538">
              <a:defRPr lang="en-US" sz="105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283220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2">
    <p:bg>
      <p:bgPr>
        <a:solidFill>
          <a:srgbClr val="F4F3F5"/>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E4763AA-7A64-C315-54ED-405AA5F28928}"/>
              </a:ext>
            </a:extLst>
          </p:cNvPr>
          <p:cNvSpPr/>
          <p:nvPr userDrawn="1"/>
        </p:nvSpPr>
        <p:spPr bwMode="auto">
          <a:xfrm>
            <a:off x="0" y="0"/>
            <a:ext cx="12192000" cy="120898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accent2"/>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090636FE-845C-418D-82A1-1DA6DB73D781}"/>
              </a:ext>
            </a:extLst>
          </p:cNvPr>
          <p:cNvSpPr>
            <a:spLocks noGrp="1"/>
          </p:cNvSpPr>
          <p:nvPr>
            <p:ph type="title" hasCustomPrompt="1"/>
          </p:nvPr>
        </p:nvSpPr>
        <p:spPr/>
        <p:txBody>
          <a:bodyPr anchor="ctr"/>
          <a:lstStyle/>
          <a:p>
            <a:r>
              <a:rPr lang="en-US"/>
              <a:t>Click to edit title style</a:t>
            </a:r>
          </a:p>
        </p:txBody>
      </p:sp>
      <p:sp>
        <p:nvSpPr>
          <p:cNvPr id="7" name="Text Placeholder 11">
            <a:extLst>
              <a:ext uri="{FF2B5EF4-FFF2-40B4-BE49-F238E27FC236}">
                <a16:creationId xmlns:a16="http://schemas.microsoft.com/office/drawing/2014/main" id="{0EA42F63-B2F3-3A38-57BC-24F6164484E0}"/>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9" name="Text Placeholder 7">
            <a:extLst>
              <a:ext uri="{FF2B5EF4-FFF2-40B4-BE49-F238E27FC236}">
                <a16:creationId xmlns:a16="http://schemas.microsoft.com/office/drawing/2014/main" id="{1F284777-927E-F267-62FB-0ADA3AB8ABEF}"/>
              </a:ext>
            </a:extLst>
          </p:cNvPr>
          <p:cNvSpPr>
            <a:spLocks noGrp="1"/>
          </p:cNvSpPr>
          <p:nvPr>
            <p:ph type="body" sz="quarter" idx="14"/>
          </p:nvPr>
        </p:nvSpPr>
        <p:spPr>
          <a:xfrm>
            <a:off x="584200" y="2511027"/>
            <a:ext cx="2532063" cy="1452705"/>
          </a:xfrm>
        </p:spPr>
        <p:txBody>
          <a:bodyPr wrap="square">
            <a:spAutoFit/>
          </a:bodyPr>
          <a:lstStyle>
            <a:lvl1pPr marL="141288" indent="-141288">
              <a:defRPr lang="en-US" sz="16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B6D7214D-CF27-5C85-22BE-C501CC3F79F6}"/>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1" name="Text Placeholder 9">
            <a:extLst>
              <a:ext uri="{FF2B5EF4-FFF2-40B4-BE49-F238E27FC236}">
                <a16:creationId xmlns:a16="http://schemas.microsoft.com/office/drawing/2014/main" id="{D0E08958-F760-A396-6DDC-ADDF12562EFC}"/>
              </a:ext>
            </a:extLst>
          </p:cNvPr>
          <p:cNvSpPr>
            <a:spLocks noGrp="1"/>
          </p:cNvSpPr>
          <p:nvPr>
            <p:ph type="body" sz="quarter" idx="15"/>
          </p:nvPr>
        </p:nvSpPr>
        <p:spPr>
          <a:xfrm>
            <a:off x="3413125" y="2504387"/>
            <a:ext cx="2532063" cy="1452705"/>
          </a:xfrm>
        </p:spPr>
        <p:txBody>
          <a:bodyPr wrap="square">
            <a:spAutoFit/>
          </a:bodyPr>
          <a:lstStyle>
            <a:lvl1pPr marL="141288" indent="-141288">
              <a:defRPr lang="en-US" sz="16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E8EB955-55F0-24FF-CDCC-B5A5FFFC6B4A}"/>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3" name="Text Placeholder 7">
            <a:extLst>
              <a:ext uri="{FF2B5EF4-FFF2-40B4-BE49-F238E27FC236}">
                <a16:creationId xmlns:a16="http://schemas.microsoft.com/office/drawing/2014/main" id="{36792F0E-DEBA-6C31-5613-59E8E3706BAE}"/>
              </a:ext>
            </a:extLst>
          </p:cNvPr>
          <p:cNvSpPr>
            <a:spLocks noGrp="1"/>
          </p:cNvSpPr>
          <p:nvPr>
            <p:ph type="body" sz="quarter" idx="19"/>
          </p:nvPr>
        </p:nvSpPr>
        <p:spPr>
          <a:xfrm>
            <a:off x="6244208" y="2511027"/>
            <a:ext cx="2532063" cy="1452705"/>
          </a:xfrm>
        </p:spPr>
        <p:txBody>
          <a:bodyPr wrap="square">
            <a:spAutoFit/>
          </a:bodyPr>
          <a:lstStyle>
            <a:lvl1pPr marL="141288" indent="-141288">
              <a:defRPr lang="en-US" sz="16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1">
            <a:extLst>
              <a:ext uri="{FF2B5EF4-FFF2-40B4-BE49-F238E27FC236}">
                <a16:creationId xmlns:a16="http://schemas.microsoft.com/office/drawing/2014/main" id="{2A858486-2BAB-90FA-E642-5FFCB8955993}"/>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5" name="Text Placeholder 9">
            <a:extLst>
              <a:ext uri="{FF2B5EF4-FFF2-40B4-BE49-F238E27FC236}">
                <a16:creationId xmlns:a16="http://schemas.microsoft.com/office/drawing/2014/main" id="{6614B332-A4F9-7C7C-FA27-45DE478DA645}"/>
              </a:ext>
            </a:extLst>
          </p:cNvPr>
          <p:cNvSpPr>
            <a:spLocks noGrp="1"/>
          </p:cNvSpPr>
          <p:nvPr>
            <p:ph type="body" sz="quarter" idx="21"/>
          </p:nvPr>
        </p:nvSpPr>
        <p:spPr>
          <a:xfrm>
            <a:off x="9073133" y="2504387"/>
            <a:ext cx="2532063" cy="1452705"/>
          </a:xfrm>
        </p:spPr>
        <p:txBody>
          <a:bodyPr wrap="square">
            <a:spAutoFit/>
          </a:bodyPr>
          <a:lstStyle>
            <a:lvl1pPr marL="141288" indent="-141288">
              <a:defRPr lang="en-US" sz="16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994988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hasCustomPrompt="1"/>
          </p:nvPr>
        </p:nvSpPr>
        <p:spPr>
          <a:xfrm>
            <a:off x="588263" y="457200"/>
            <a:ext cx="11018520" cy="553998"/>
          </a:xfrm>
        </p:spPr>
        <p:txBody>
          <a:bodyPr>
            <a:spAutoFit/>
          </a:bodyPr>
          <a:lstStyle/>
          <a:p>
            <a:r>
              <a:rPr lang="en-US"/>
              <a:t>Click to edit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215444"/>
          </a:xfrm>
        </p:spPr>
        <p:txBody>
          <a:bodyPr anchor="t"/>
          <a:lstStyle>
            <a:lvl1pPr marL="0" indent="0">
              <a:spcBef>
                <a:spcPts val="0"/>
              </a:spcBef>
              <a:buNone/>
              <a:defRPr sz="14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hasCustomPrompt="1"/>
          </p:nvPr>
        </p:nvSpPr>
        <p:spPr>
          <a:xfrm>
            <a:off x="584200" y="2283115"/>
            <a:ext cx="1965960" cy="1101840"/>
          </a:xfrm>
        </p:spPr>
        <p:txBody>
          <a:bodyPr wrap="square">
            <a:spAutoFit/>
          </a:bodyPr>
          <a:lstStyle>
            <a:lvl1pPr marL="141288" indent="-141288">
              <a:defRPr lang="en-US" sz="1400" dirty="0"/>
            </a:lvl1pPr>
            <a:lvl2pPr marL="285750" indent="-125413">
              <a:defRPr lang="en-US" sz="1200" dirty="0"/>
            </a:lvl2pPr>
            <a:lvl3pPr marL="438150" indent="-133350">
              <a:defRPr lang="en-US" sz="1200" dirty="0"/>
            </a:lvl3pPr>
            <a:lvl4pPr marL="566738" indent="-114300">
              <a:defRPr lang="en-US" sz="1100" dirty="0"/>
            </a:lvl4pPr>
            <a:lvl5pPr marL="685800" indent="-109538">
              <a:defRPr lang="en-US" sz="110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215444"/>
          </a:xfrm>
        </p:spPr>
        <p:txBody>
          <a:bodyPr anchor="t"/>
          <a:lstStyle>
            <a:lvl1pPr marL="0" indent="0">
              <a:spcBef>
                <a:spcPts val="0"/>
              </a:spcBef>
              <a:buNone/>
              <a:defRPr sz="14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hasCustomPrompt="1"/>
          </p:nvPr>
        </p:nvSpPr>
        <p:spPr>
          <a:xfrm>
            <a:off x="2849007" y="2276475"/>
            <a:ext cx="1965960" cy="1101840"/>
          </a:xfrm>
        </p:spPr>
        <p:txBody>
          <a:bodyPr wrap="square">
            <a:spAutoFit/>
          </a:bodyPr>
          <a:lstStyle>
            <a:lvl1pPr marL="141288" indent="-141288">
              <a:defRPr lang="en-US" sz="1400" dirty="0"/>
            </a:lvl1pPr>
            <a:lvl2pPr marL="285750" indent="-125413">
              <a:defRPr lang="en-US" sz="1200" dirty="0"/>
            </a:lvl2pPr>
            <a:lvl3pPr marL="438150" indent="-133350">
              <a:defRPr lang="en-US" sz="1200" dirty="0"/>
            </a:lvl3pPr>
            <a:lvl4pPr marL="566738" indent="-114300">
              <a:defRPr lang="en-US" sz="1100" dirty="0"/>
            </a:lvl4pPr>
            <a:lvl5pPr marL="685800" indent="-109538">
              <a:defRPr lang="en-US" sz="110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215444"/>
          </a:xfrm>
        </p:spPr>
        <p:txBody>
          <a:bodyPr anchor="t"/>
          <a:lstStyle>
            <a:lvl1pPr marL="0" indent="0">
              <a:spcBef>
                <a:spcPts val="0"/>
              </a:spcBef>
              <a:buNone/>
              <a:defRPr sz="14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hasCustomPrompt="1"/>
          </p:nvPr>
        </p:nvSpPr>
        <p:spPr>
          <a:xfrm>
            <a:off x="5113814" y="2283115"/>
            <a:ext cx="1965960" cy="1101840"/>
          </a:xfrm>
        </p:spPr>
        <p:txBody>
          <a:bodyPr wrap="square">
            <a:spAutoFit/>
          </a:bodyPr>
          <a:lstStyle>
            <a:lvl1pPr marL="141288" indent="-141288">
              <a:defRPr lang="en-US" sz="1400" dirty="0"/>
            </a:lvl1pPr>
            <a:lvl2pPr marL="285750" indent="-125413">
              <a:defRPr lang="en-US" sz="1200" dirty="0"/>
            </a:lvl2pPr>
            <a:lvl3pPr marL="438150" indent="-133350">
              <a:defRPr lang="en-US" sz="1200" dirty="0"/>
            </a:lvl3pPr>
            <a:lvl4pPr marL="566738" indent="-114300">
              <a:defRPr lang="en-US" sz="1100" dirty="0"/>
            </a:lvl4pPr>
            <a:lvl5pPr marL="685800" indent="-109538">
              <a:defRPr lang="en-US" sz="110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215444"/>
          </a:xfrm>
        </p:spPr>
        <p:txBody>
          <a:bodyPr anchor="t"/>
          <a:lstStyle>
            <a:lvl1pPr marL="0" indent="0">
              <a:spcBef>
                <a:spcPts val="0"/>
              </a:spcBef>
              <a:buNone/>
              <a:defRPr sz="14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hasCustomPrompt="1"/>
          </p:nvPr>
        </p:nvSpPr>
        <p:spPr>
          <a:xfrm>
            <a:off x="7378621" y="2276475"/>
            <a:ext cx="1965960" cy="1101840"/>
          </a:xfrm>
        </p:spPr>
        <p:txBody>
          <a:bodyPr wrap="square">
            <a:spAutoFit/>
          </a:bodyPr>
          <a:lstStyle>
            <a:lvl1pPr marL="141288" indent="-141288">
              <a:defRPr lang="en-US" sz="1400" dirty="0"/>
            </a:lvl1pPr>
            <a:lvl2pPr marL="285750" indent="-125413">
              <a:defRPr lang="en-US" sz="1200" dirty="0"/>
            </a:lvl2pPr>
            <a:lvl3pPr marL="438150" indent="-133350">
              <a:defRPr lang="en-US" sz="1200" dirty="0"/>
            </a:lvl3pPr>
            <a:lvl4pPr marL="566738" indent="-114300">
              <a:defRPr lang="en-US" sz="1100" dirty="0"/>
            </a:lvl4pPr>
            <a:lvl5pPr marL="685800" indent="-109538">
              <a:defRPr lang="en-US" sz="110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215444"/>
          </a:xfrm>
        </p:spPr>
        <p:txBody>
          <a:bodyPr anchor="t"/>
          <a:lstStyle>
            <a:lvl1pPr marL="0" indent="0">
              <a:spcBef>
                <a:spcPts val="0"/>
              </a:spcBef>
              <a:buNone/>
              <a:defRPr sz="14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hasCustomPrompt="1"/>
          </p:nvPr>
        </p:nvSpPr>
        <p:spPr>
          <a:xfrm>
            <a:off x="9643428" y="2276475"/>
            <a:ext cx="1965960" cy="1101840"/>
          </a:xfrm>
        </p:spPr>
        <p:txBody>
          <a:bodyPr wrap="square">
            <a:spAutoFit/>
          </a:bodyPr>
          <a:lstStyle>
            <a:lvl1pPr marL="141288" indent="-141288">
              <a:defRPr lang="en-US" sz="1400" dirty="0"/>
            </a:lvl1pPr>
            <a:lvl2pPr marL="285750" indent="-125413">
              <a:defRPr lang="en-US" sz="1200" dirty="0"/>
            </a:lvl2pPr>
            <a:lvl3pPr marL="438150" indent="-133350">
              <a:defRPr lang="en-US" sz="1200" dirty="0"/>
            </a:lvl3pPr>
            <a:lvl4pPr marL="566738" indent="-114300">
              <a:defRPr lang="en-US" sz="1100" dirty="0"/>
            </a:lvl4pPr>
            <a:lvl5pPr marL="685800" indent="-109538">
              <a:defRPr lang="en-US" sz="1100" dirty="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29442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588263" y="457200"/>
            <a:ext cx="11018520" cy="492443"/>
          </a:xfrm>
        </p:spPr>
        <p:txBody>
          <a:bodyPr/>
          <a:lstStyle>
            <a:lvl1pPr>
              <a:defRPr sz="3200"/>
            </a:lvl1pPr>
          </a:lstStyle>
          <a:p>
            <a:r>
              <a:rPr lang="en-US"/>
              <a:t>Click to edit title style</a:t>
            </a:r>
          </a:p>
        </p:txBody>
      </p:sp>
    </p:spTree>
    <p:extLst>
      <p:ext uri="{BB962C8B-B14F-4D97-AF65-F5344CB8AC3E}">
        <p14:creationId xmlns:p14="http://schemas.microsoft.com/office/powerpoint/2010/main" val="72871868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6">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588264" y="2875002"/>
            <a:ext cx="4127692" cy="1107996"/>
          </a:xfrm>
        </p:spPr>
        <p:txBody>
          <a:bodyPr wrap="square" anchor="ctr">
            <a:spAutoFit/>
          </a:bodyPr>
          <a:lstStyle/>
          <a:p>
            <a:r>
              <a:rPr lang="en-US"/>
              <a:t>Click to edit title style</a:t>
            </a:r>
          </a:p>
        </p:txBody>
      </p:sp>
    </p:spTree>
    <p:extLst>
      <p:ext uri="{BB962C8B-B14F-4D97-AF65-F5344CB8AC3E}">
        <p14:creationId xmlns:p14="http://schemas.microsoft.com/office/powerpoint/2010/main" val="202886240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hasCustomPrompt="1"/>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title style</a:t>
            </a:r>
          </a:p>
        </p:txBody>
      </p:sp>
    </p:spTree>
    <p:extLst>
      <p:ext uri="{BB962C8B-B14F-4D97-AF65-F5344CB8AC3E}">
        <p14:creationId xmlns:p14="http://schemas.microsoft.com/office/powerpoint/2010/main" val="31555059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pl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hasCustomPrompt="1"/>
          </p:nvPr>
        </p:nvSpPr>
        <p:spPr>
          <a:xfrm>
            <a:off x="588262" y="457200"/>
            <a:ext cx="5687568" cy="553998"/>
          </a:xfrm>
        </p:spPr>
        <p:txBody>
          <a:bodyPr/>
          <a:lstStyle/>
          <a:p>
            <a:r>
              <a:rPr lang="en-US"/>
              <a:t>Click to edit title style</a:t>
            </a:r>
          </a:p>
        </p:txBody>
      </p:sp>
      <p:sp>
        <p:nvSpPr>
          <p:cNvPr id="4" name="Rectangle 3">
            <a:extLst>
              <a:ext uri="{FF2B5EF4-FFF2-40B4-BE49-F238E27FC236}">
                <a16:creationId xmlns:a16="http://schemas.microsoft.com/office/drawing/2014/main" id="{66ED9561-2D36-C7A9-8121-647D44F28482}"/>
              </a:ext>
              <a:ext uri="{C183D7F6-B498-43B3-948B-1728B52AA6E4}">
                <adec:decorative xmlns:adec="http://schemas.microsoft.com/office/drawing/2017/decorative" val="1"/>
              </a:ext>
            </a:extLst>
          </p:cNvPr>
          <p:cNvSpPr/>
          <p:nvPr userDrawn="1"/>
        </p:nvSpPr>
        <p:spPr bwMode="auto">
          <a:xfrm>
            <a:off x="6858000" y="0"/>
            <a:ext cx="5333999" cy="6858000"/>
          </a:xfrm>
          <a:prstGeom prst="rect">
            <a:avLst/>
          </a:prstGeom>
          <a:solidFill>
            <a:schemeClr val="bg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342534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 Square Photo ">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453303"/>
            <a:ext cx="4158362" cy="430887"/>
          </a:xfrm>
        </p:spPr>
        <p:txBody>
          <a:bodyPr anchor="b"/>
          <a:lstStyle>
            <a:lvl1pPr>
              <a:defRPr sz="2800"/>
            </a:lvl1pPr>
          </a:lstStyle>
          <a:p>
            <a:r>
              <a:rPr lang="en-US"/>
              <a:t>Click to edit title style</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hasCustomPrompt="1"/>
          </p:nvPr>
        </p:nvSpPr>
        <p:spPr>
          <a:xfrm>
            <a:off x="584200" y="1971020"/>
            <a:ext cx="4162425" cy="307777"/>
          </a:xfrm>
        </p:spPr>
        <p:txBody>
          <a:bodyPr/>
          <a:lstStyle>
            <a:lvl1pPr marL="0" indent="0">
              <a:lnSpc>
                <a:spcPts val="2400"/>
              </a:lnSpc>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text styles</a:t>
            </a:r>
          </a:p>
        </p:txBody>
      </p:sp>
      <p:sp>
        <p:nvSpPr>
          <p:cNvPr id="8" name="Text Placeholder 4">
            <a:extLst>
              <a:ext uri="{FF2B5EF4-FFF2-40B4-BE49-F238E27FC236}">
                <a16:creationId xmlns:a16="http://schemas.microsoft.com/office/drawing/2014/main" id="{AA4A25BE-EEC4-2D45-6B51-A6D5FDC0CD9E}"/>
              </a:ext>
            </a:extLst>
          </p:cNvPr>
          <p:cNvSpPr>
            <a:spLocks noGrp="1"/>
          </p:cNvSpPr>
          <p:nvPr>
            <p:ph type="body" sz="quarter" idx="13" hasCustomPrompt="1"/>
          </p:nvPr>
        </p:nvSpPr>
        <p:spPr>
          <a:xfrm>
            <a:off x="586062" y="3084755"/>
            <a:ext cx="4167188" cy="220510"/>
          </a:xfrm>
          <a:prstGeom prst="rect">
            <a:avLst/>
          </a:prstGeom>
        </p:spPr>
        <p:txBody>
          <a:bodyPr lIns="0" tIns="0" rIns="0" bIns="0"/>
          <a:lstStyle>
            <a:lvl1pPr marL="0" indent="0">
              <a:lnSpc>
                <a:spcPts val="1800"/>
              </a:lnSpc>
              <a:spcBef>
                <a:spcPts val="0"/>
              </a:spcBef>
              <a:spcAft>
                <a:spcPts val="600"/>
              </a:spcAft>
              <a:buNone/>
              <a:defRPr sz="1400" b="0" spc="0" baseline="0">
                <a:solidFill>
                  <a:schemeClr val="accent1"/>
                </a:solidFill>
                <a:latin typeface="+mj-lt"/>
              </a:defRPr>
            </a:lvl1pPr>
            <a:lvl2pPr marL="285750" marR="0" indent="-285750" algn="l" defTabSz="932742" rtl="0" eaLnBrk="1" fontAlgn="auto" latinLnBrk="0" hangingPunct="1">
              <a:lnSpc>
                <a:spcPts val="1800"/>
              </a:lnSpc>
              <a:spcBef>
                <a:spcPts val="0"/>
              </a:spcBef>
              <a:spcAft>
                <a:spcPts val="600"/>
              </a:spcAft>
              <a:buClrTx/>
              <a:buSzPct val="90000"/>
              <a:buFont typeface="Arial" panose="020B0604020202020204" pitchFamily="34" charset="0"/>
              <a:buChar char="•"/>
              <a:tabLst/>
              <a:defRPr lang="en-US" sz="1400" kern="1200" spc="0" baseline="0" dirty="0">
                <a:solidFill>
                  <a:srgbClr val="000000"/>
                </a:solidFill>
                <a:latin typeface="+mn-lt"/>
                <a:ea typeface="+mn-ea"/>
                <a:cs typeface="+mn-cs"/>
              </a:defRPr>
            </a:lvl2pPr>
            <a:lvl3pPr marL="457200" indent="0">
              <a:buNone/>
              <a:defRPr/>
            </a:lvl3pPr>
            <a:lvl4pPr marL="685800" indent="0">
              <a:buNone/>
              <a:defRPr/>
            </a:lvl4pPr>
            <a:lvl5pPr marL="914400" indent="0">
              <a:buNone/>
              <a:defRPr/>
            </a:lvl5pPr>
          </a:lstStyle>
          <a:p>
            <a:pPr lvl="0"/>
            <a:r>
              <a:rPr lang="en-US"/>
              <a:t>Paragraph title Segoe UI </a:t>
            </a:r>
            <a:r>
              <a:rPr lang="en-US" err="1"/>
              <a:t>Semibold</a:t>
            </a:r>
            <a:r>
              <a:rPr lang="en-US"/>
              <a:t> 14/18</a:t>
            </a:r>
          </a:p>
        </p:txBody>
      </p:sp>
      <p:sp>
        <p:nvSpPr>
          <p:cNvPr id="9" name="Text Placeholder 4">
            <a:extLst>
              <a:ext uri="{FF2B5EF4-FFF2-40B4-BE49-F238E27FC236}">
                <a16:creationId xmlns:a16="http://schemas.microsoft.com/office/drawing/2014/main" id="{B898ECC2-F025-9F52-FDDA-2757DC69BA28}"/>
              </a:ext>
            </a:extLst>
          </p:cNvPr>
          <p:cNvSpPr>
            <a:spLocks noGrp="1"/>
          </p:cNvSpPr>
          <p:nvPr>
            <p:ph type="body" sz="quarter" idx="17" hasCustomPrompt="1"/>
          </p:nvPr>
        </p:nvSpPr>
        <p:spPr>
          <a:xfrm>
            <a:off x="584200" y="3392529"/>
            <a:ext cx="4167188" cy="1598771"/>
          </a:xfrm>
          <a:prstGeom prst="rect">
            <a:avLst/>
          </a:prstGeom>
        </p:spPr>
        <p:txBody>
          <a:bodyPr lIns="0" tIns="0" rIns="0" bIns="0"/>
          <a:lstStyle>
            <a:lvl1pPr marL="0" indent="0">
              <a:lnSpc>
                <a:spcPts val="1800"/>
              </a:lnSpc>
              <a:spcBef>
                <a:spcPts val="0"/>
              </a:spcBef>
              <a:buFont typeface="Arial" panose="020B0604020202020204" pitchFamily="34" charset="0"/>
              <a:buNone/>
              <a:defRPr sz="1400" b="0" i="0" spc="0">
                <a:solidFill>
                  <a:srgbClr val="000000"/>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AB1F49BE-32CF-300B-48DC-B74CA09F2E96}"/>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68920681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28">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Square Photo 2">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hasCustomPrompt="1"/>
          </p:nvPr>
        </p:nvSpPr>
        <p:spPr>
          <a:xfrm>
            <a:off x="584200" y="3535540"/>
            <a:ext cx="4162425" cy="307777"/>
          </a:xfrm>
        </p:spPr>
        <p:txBody>
          <a:bodyPr/>
          <a:lstStyle>
            <a:lvl1pPr marL="0" indent="0">
              <a:buNone/>
              <a:defRPr sz="20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82991233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hasCustomPrompt="1"/>
          </p:nvPr>
        </p:nvSpPr>
        <p:spPr>
          <a:xfrm>
            <a:off x="588263" y="2873414"/>
            <a:ext cx="4159950" cy="1107996"/>
          </a:xfrm>
        </p:spPr>
        <p:txBody>
          <a:bodyPr anchor="ctr"/>
          <a:lstStyle/>
          <a:p>
            <a:r>
              <a:rPr lang="en-US"/>
              <a:t>Click to edit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01890690"/>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quare Photo 2">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738664"/>
          </a:xfrm>
        </p:spPr>
        <p:txBody>
          <a:bodyPr anchor="t"/>
          <a:lstStyle>
            <a:lvl1pPr>
              <a:defRPr sz="24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4249982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full bleed">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586139148"/>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200" spc="0">
                <a:solidFill>
                  <a:srgbClr val="FFFFFF"/>
                </a:solidFill>
              </a:defRPr>
            </a:lvl1pPr>
          </a:lstStyle>
          <a:p>
            <a:r>
              <a:rPr lang="en-US"/>
              <a:t>Click to edit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91608403"/>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200" spc="0">
                <a:solidFill>
                  <a:srgbClr val="FFFFFF"/>
                </a:solidFill>
              </a:defRPr>
            </a:lvl1pPr>
          </a:lstStyle>
          <a:p>
            <a:r>
              <a:rPr lang="en-US"/>
              <a:t>Click to edit </a:t>
            </a:r>
            <a:br>
              <a:rPr lang="en-US"/>
            </a:br>
            <a:r>
              <a:rPr lang="en-US"/>
              <a:t>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78293241"/>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200" spc="0">
                <a:solidFill>
                  <a:srgbClr val="FFFFFF"/>
                </a:solidFill>
              </a:defRPr>
            </a:lvl1pPr>
          </a:lstStyle>
          <a:p>
            <a:r>
              <a:rPr lang="en-US"/>
              <a:t>Click to edit </a:t>
            </a:r>
            <a:br>
              <a:rPr lang="en-US"/>
            </a:br>
            <a:r>
              <a:rPr lang="en-US"/>
              <a:t>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57524596"/>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op horizontal photo and title">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hasCustomPrompt="1"/>
          </p:nvPr>
        </p:nvSpPr>
        <p:spPr>
          <a:xfrm>
            <a:off x="588263" y="5436128"/>
            <a:ext cx="11018520" cy="553998"/>
          </a:xfrm>
        </p:spPr>
        <p:txBody>
          <a:bodyPr anchor="ctr"/>
          <a:lstStyle>
            <a:lvl1pPr algn="ctr">
              <a:defRPr/>
            </a:lvl1pPr>
          </a:lstStyle>
          <a:p>
            <a:r>
              <a:rPr lang="en-US"/>
              <a:t>Click to edit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88792065"/>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hasCustomPrompt="1"/>
          </p:nvPr>
        </p:nvSpPr>
        <p:spPr>
          <a:xfrm>
            <a:off x="588263" y="866287"/>
            <a:ext cx="11018520" cy="553998"/>
          </a:xfrm>
        </p:spPr>
        <p:txBody>
          <a:bodyPr anchor="ctr"/>
          <a:lstStyle>
            <a:lvl1pPr algn="ctr">
              <a:defRPr/>
            </a:lvl1pPr>
          </a:lstStyle>
          <a:p>
            <a:r>
              <a:rPr lang="en-US"/>
              <a:t>Click to edit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35677217"/>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picture content">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hasCustomPrompt="1"/>
          </p:nvPr>
        </p:nvSpPr>
        <p:spPr>
          <a:xfrm>
            <a:off x="588263" y="457200"/>
            <a:ext cx="11018520" cy="553998"/>
          </a:xfrm>
        </p:spPr>
        <p:txBody>
          <a:bodyPr/>
          <a:lstStyle/>
          <a:p>
            <a:r>
              <a:rPr lang="en-US"/>
              <a:t>Click to edit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hasCustomPrompt="1"/>
          </p:nvPr>
        </p:nvSpPr>
        <p:spPr>
          <a:xfrm>
            <a:off x="584199" y="5689600"/>
            <a:ext cx="5367528" cy="246221"/>
          </a:xfrm>
        </p:spPr>
        <p:txBody>
          <a:bodyPr/>
          <a:lstStyle>
            <a:lvl1pPr marL="0" indent="0" algn="l">
              <a:spcBef>
                <a:spcPts val="0"/>
              </a:spcBef>
              <a:buNone/>
              <a:defRPr sz="1600">
                <a:latin typeface="+mj-lt"/>
              </a:defRPr>
            </a:lvl1pPr>
          </a:lstStyle>
          <a:p>
            <a:pPr lvl="0"/>
            <a:r>
              <a:rPr lang="en-US"/>
              <a:t>Click to edit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prstGeom prst="roundRect">
            <a:avLst>
              <a:gd name="adj" fmla="val 8178"/>
            </a:avLst>
          </a:prstGeo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6241860" y="5689600"/>
            <a:ext cx="5367528" cy="246221"/>
          </a:xfrm>
        </p:spPr>
        <p:txBody>
          <a:bodyPr/>
          <a:lstStyle>
            <a:lvl1pPr marL="0" indent="0" algn="l">
              <a:spcBef>
                <a:spcPts val="0"/>
              </a:spcBef>
              <a:buNone/>
              <a:defRPr sz="1600">
                <a:latin typeface="+mj-lt"/>
              </a:defRPr>
            </a:lvl1pPr>
          </a:lstStyle>
          <a:p>
            <a:pPr lvl="0"/>
            <a:r>
              <a:rPr lang="en-US"/>
              <a:t>Click to edit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prstGeom prst="roundRect">
            <a:avLst>
              <a:gd name="adj" fmla="val 7612"/>
            </a:avLst>
          </a:prstGeo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199567978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picture content">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hasCustomPrompt="1"/>
          </p:nvPr>
        </p:nvSpPr>
        <p:spPr>
          <a:xfrm>
            <a:off x="588263" y="457200"/>
            <a:ext cx="11018520" cy="553998"/>
          </a:xfrm>
        </p:spPr>
        <p:txBody>
          <a:bodyPr/>
          <a:lstStyle/>
          <a:p>
            <a:r>
              <a:rPr lang="en-US"/>
              <a:t>Click to edit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hasCustomPrompt="1"/>
          </p:nvPr>
        </p:nvSpPr>
        <p:spPr>
          <a:xfrm>
            <a:off x="582613" y="5689600"/>
            <a:ext cx="3475037" cy="246221"/>
          </a:xfrm>
        </p:spPr>
        <p:txBody>
          <a:bodyPr/>
          <a:lstStyle>
            <a:lvl1pPr marL="0" indent="0" algn="l">
              <a:spcBef>
                <a:spcPts val="0"/>
              </a:spcBef>
              <a:buNone/>
              <a:defRPr sz="1600">
                <a:latin typeface="+mj-lt"/>
              </a:defRPr>
            </a:lvl1pPr>
          </a:lstStyle>
          <a:p>
            <a:pPr lvl="0"/>
            <a:r>
              <a:rPr lang="en-US"/>
              <a:t>Click to edit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prstGeom prst="roundRect">
            <a:avLst>
              <a:gd name="adj" fmla="val 7612"/>
            </a:avLst>
          </a:prstGeo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hasCustomPrompt="1"/>
          </p:nvPr>
        </p:nvSpPr>
        <p:spPr>
          <a:xfrm>
            <a:off x="4358640" y="5689600"/>
            <a:ext cx="3475037" cy="246221"/>
          </a:xfrm>
        </p:spPr>
        <p:txBody>
          <a:bodyPr/>
          <a:lstStyle>
            <a:lvl1pPr marL="0" indent="0" algn="l">
              <a:spcBef>
                <a:spcPts val="0"/>
              </a:spcBef>
              <a:buNone/>
              <a:defRPr sz="1600">
                <a:latin typeface="+mj-lt"/>
              </a:defRPr>
            </a:lvl1pPr>
          </a:lstStyle>
          <a:p>
            <a:pPr lvl="0"/>
            <a:r>
              <a:rPr lang="en-US"/>
              <a:t>Click to edit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prstGeom prst="roundRect">
            <a:avLst>
              <a:gd name="adj" fmla="val 7612"/>
            </a:avLst>
          </a:prstGeo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8134351" y="5689600"/>
            <a:ext cx="3475037" cy="246221"/>
          </a:xfrm>
        </p:spPr>
        <p:txBody>
          <a:bodyPr/>
          <a:lstStyle>
            <a:lvl1pPr marL="0" indent="0" algn="l">
              <a:spcBef>
                <a:spcPts val="0"/>
              </a:spcBef>
              <a:buNone/>
              <a:defRPr sz="1600">
                <a:latin typeface="+mj-lt"/>
              </a:defRPr>
            </a:lvl1pPr>
          </a:lstStyle>
          <a:p>
            <a:pPr lvl="0"/>
            <a:r>
              <a:rPr lang="en-US"/>
              <a:t>Click to edit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prstGeom prst="roundRect">
            <a:avLst>
              <a:gd name="adj" fmla="val 7895"/>
            </a:avLst>
          </a:prstGeo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573292964"/>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picture with subtitle content">
    <p:bg>
      <p:bgPr>
        <a:solidFill>
          <a:srgbClr val="F4F3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hasCustomPrompt="1"/>
          </p:nvPr>
        </p:nvSpPr>
        <p:spPr>
          <a:xfrm>
            <a:off x="588263" y="457200"/>
            <a:ext cx="11018520" cy="553998"/>
          </a:xfrm>
        </p:spPr>
        <p:txBody>
          <a:bodyPr/>
          <a:lstStyle/>
          <a:p>
            <a:r>
              <a:rPr lang="en-US"/>
              <a:t>Click to edit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hasCustomPrompt="1"/>
          </p:nvPr>
        </p:nvSpPr>
        <p:spPr>
          <a:xfrm>
            <a:off x="582613" y="5005673"/>
            <a:ext cx="3475037" cy="215444"/>
          </a:xfrm>
        </p:spPr>
        <p:txBody>
          <a:bodyPr/>
          <a:lstStyle>
            <a:lvl1pPr marL="0" marR="0" indent="0" algn="l" defTabSz="932742" rtl="0" eaLnBrk="1" fontAlgn="auto" latinLnBrk="0" hangingPunct="1">
              <a:lnSpc>
                <a:spcPts val="1800"/>
              </a:lnSpc>
              <a:spcBef>
                <a:spcPts val="1200"/>
              </a:spcBef>
              <a:spcAft>
                <a:spcPts val="0"/>
              </a:spcAft>
              <a:buClrTx/>
              <a:buSzPct val="90000"/>
              <a:buFont typeface="Wingdings" panose="05000000000000000000" pitchFamily="2" charset="2"/>
              <a:buNone/>
              <a:tabLst/>
              <a:defRPr lang="en-US" sz="1400" b="0" kern="1200" spc="0" baseline="0" dirty="0">
                <a:solidFill>
                  <a:schemeClr val="accent3"/>
                </a:solidFill>
                <a:latin typeface="+mj-lt"/>
                <a:ea typeface="+mn-ea"/>
                <a:cs typeface="+mn-cs"/>
              </a:defRPr>
            </a:lvl1pPr>
          </a:lstStyle>
          <a:p>
            <a:pPr lvl="0"/>
            <a:r>
              <a:rPr lang="en-US"/>
              <a:t>Click to edit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1332631"/>
            <a:ext cx="3474720" cy="3474720"/>
          </a:xfrm>
          <a:prstGeom prst="roundRect">
            <a:avLst>
              <a:gd name="adj" fmla="val 7612"/>
            </a:avLst>
          </a:prstGeo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hasCustomPrompt="1"/>
          </p:nvPr>
        </p:nvSpPr>
        <p:spPr>
          <a:xfrm>
            <a:off x="4358640" y="5005673"/>
            <a:ext cx="3475037" cy="215444"/>
          </a:xfrm>
        </p:spPr>
        <p:txBody>
          <a:bodyPr/>
          <a:lstStyle>
            <a:lvl1pPr marL="0" marR="0" indent="0" algn="l" defTabSz="932742" rtl="0" eaLnBrk="1" fontAlgn="auto" latinLnBrk="0" hangingPunct="1">
              <a:lnSpc>
                <a:spcPts val="1800"/>
              </a:lnSpc>
              <a:spcBef>
                <a:spcPts val="1200"/>
              </a:spcBef>
              <a:spcAft>
                <a:spcPts val="0"/>
              </a:spcAft>
              <a:buClrTx/>
              <a:buSzPct val="90000"/>
              <a:buFont typeface="Wingdings" panose="05000000000000000000" pitchFamily="2" charset="2"/>
              <a:buNone/>
              <a:tabLst/>
              <a:defRPr lang="en-US" sz="1400" b="0" kern="1200" spc="0" baseline="0" dirty="0">
                <a:solidFill>
                  <a:schemeClr val="accent3"/>
                </a:solidFill>
                <a:latin typeface="+mj-lt"/>
                <a:ea typeface="+mn-ea"/>
                <a:cs typeface="+mn-cs"/>
              </a:defRPr>
            </a:lvl1pPr>
          </a:lstStyle>
          <a:p>
            <a:pPr lvl="0"/>
            <a:r>
              <a:rPr lang="en-US"/>
              <a:t>Click to edit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1332631"/>
            <a:ext cx="3474720" cy="3474720"/>
          </a:xfrm>
          <a:prstGeom prst="roundRect">
            <a:avLst>
              <a:gd name="adj" fmla="val 7612"/>
            </a:avLst>
          </a:prstGeo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8134351" y="5005673"/>
            <a:ext cx="3475037" cy="215444"/>
          </a:xfrm>
        </p:spPr>
        <p:txBody>
          <a:bodyPr/>
          <a:lstStyle>
            <a:lvl1pPr marL="0" marR="0" indent="0" algn="l" defTabSz="932742" rtl="0" eaLnBrk="1" fontAlgn="auto" latinLnBrk="0" hangingPunct="1">
              <a:lnSpc>
                <a:spcPts val="1800"/>
              </a:lnSpc>
              <a:spcBef>
                <a:spcPts val="1200"/>
              </a:spcBef>
              <a:spcAft>
                <a:spcPts val="0"/>
              </a:spcAft>
              <a:buClrTx/>
              <a:buSzPct val="90000"/>
              <a:buFont typeface="Wingdings" panose="05000000000000000000" pitchFamily="2" charset="2"/>
              <a:buNone/>
              <a:tabLst/>
              <a:defRPr lang="en-US" sz="1400" b="0" kern="1200" spc="0" baseline="0" dirty="0">
                <a:solidFill>
                  <a:schemeClr val="accent3"/>
                </a:solidFill>
                <a:latin typeface="+mj-lt"/>
                <a:ea typeface="+mn-ea"/>
                <a:cs typeface="+mn-cs"/>
              </a:defRPr>
            </a:lvl1pPr>
          </a:lstStyle>
          <a:p>
            <a:pPr lvl="0"/>
            <a:r>
              <a:rPr lang="en-US"/>
              <a:t>Click to edit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1332631"/>
            <a:ext cx="3474720" cy="3474720"/>
          </a:xfrm>
          <a:prstGeom prst="roundRect">
            <a:avLst>
              <a:gd name="adj" fmla="val 7895"/>
            </a:avLst>
          </a:prstGeo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4">
            <a:extLst>
              <a:ext uri="{FF2B5EF4-FFF2-40B4-BE49-F238E27FC236}">
                <a16:creationId xmlns:a16="http://schemas.microsoft.com/office/drawing/2014/main" id="{2BFE283E-20EE-6783-BD84-82B4E8AD3588}"/>
              </a:ext>
            </a:extLst>
          </p:cNvPr>
          <p:cNvSpPr>
            <a:spLocks noGrp="1"/>
          </p:cNvSpPr>
          <p:nvPr>
            <p:ph type="body" sz="quarter" idx="19" hasCustomPrompt="1"/>
          </p:nvPr>
        </p:nvSpPr>
        <p:spPr>
          <a:xfrm>
            <a:off x="584200" y="5354468"/>
            <a:ext cx="3474720" cy="906274"/>
          </a:xfrm>
          <a:prstGeom prst="rect">
            <a:avLst/>
          </a:prstGeom>
        </p:spPr>
        <p:txBody>
          <a:bodyPr lIns="0" tIns="0" rIns="0" bIns="0"/>
          <a:lstStyle>
            <a:lvl1pPr marL="0" indent="0">
              <a:lnSpc>
                <a:spcPts val="1800"/>
              </a:lnSpc>
              <a:spcBef>
                <a:spcPts val="0"/>
              </a:spcBef>
              <a:buFont typeface="Arial" panose="020B0604020202020204" pitchFamily="34" charset="0"/>
              <a:buNone/>
              <a:defRPr sz="1400" b="0" i="0" spc="0">
                <a:solidFill>
                  <a:srgbClr val="000000"/>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7" name="Text Placeholder 4">
            <a:extLst>
              <a:ext uri="{FF2B5EF4-FFF2-40B4-BE49-F238E27FC236}">
                <a16:creationId xmlns:a16="http://schemas.microsoft.com/office/drawing/2014/main" id="{4F92DA75-7E4D-567F-ECD8-2CA3158E6DF4}"/>
              </a:ext>
            </a:extLst>
          </p:cNvPr>
          <p:cNvSpPr>
            <a:spLocks noGrp="1"/>
          </p:cNvSpPr>
          <p:nvPr>
            <p:ph type="body" sz="quarter" idx="20" hasCustomPrompt="1"/>
          </p:nvPr>
        </p:nvSpPr>
        <p:spPr>
          <a:xfrm>
            <a:off x="4356101" y="5354468"/>
            <a:ext cx="3474720" cy="906274"/>
          </a:xfrm>
          <a:prstGeom prst="rect">
            <a:avLst/>
          </a:prstGeom>
        </p:spPr>
        <p:txBody>
          <a:bodyPr lIns="0" tIns="0" rIns="0" bIns="0"/>
          <a:lstStyle>
            <a:lvl1pPr marL="0" indent="0">
              <a:lnSpc>
                <a:spcPts val="1800"/>
              </a:lnSpc>
              <a:spcBef>
                <a:spcPts val="0"/>
              </a:spcBef>
              <a:buFont typeface="Arial" panose="020B0604020202020204" pitchFamily="34" charset="0"/>
              <a:buNone/>
              <a:defRPr sz="1400" b="0" i="0" spc="0">
                <a:solidFill>
                  <a:srgbClr val="000000"/>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8" name="Text Placeholder 4">
            <a:extLst>
              <a:ext uri="{FF2B5EF4-FFF2-40B4-BE49-F238E27FC236}">
                <a16:creationId xmlns:a16="http://schemas.microsoft.com/office/drawing/2014/main" id="{1341BE00-329F-B62F-D11D-64896AE5DD0E}"/>
              </a:ext>
            </a:extLst>
          </p:cNvPr>
          <p:cNvSpPr>
            <a:spLocks noGrp="1"/>
          </p:cNvSpPr>
          <p:nvPr>
            <p:ph type="body" sz="quarter" idx="21" hasCustomPrompt="1"/>
          </p:nvPr>
        </p:nvSpPr>
        <p:spPr>
          <a:xfrm>
            <a:off x="8134943" y="5354468"/>
            <a:ext cx="3474445" cy="906274"/>
          </a:xfrm>
          <a:prstGeom prst="rect">
            <a:avLst/>
          </a:prstGeom>
        </p:spPr>
        <p:txBody>
          <a:bodyPr lIns="0" tIns="0" rIns="0" bIns="0"/>
          <a:lstStyle>
            <a:lvl1pPr marL="0" indent="0">
              <a:lnSpc>
                <a:spcPts val="1800"/>
              </a:lnSpc>
              <a:spcBef>
                <a:spcPts val="0"/>
              </a:spcBef>
              <a:buFont typeface="Arial" panose="020B0604020202020204" pitchFamily="34" charset="0"/>
              <a:buNone/>
              <a:defRPr sz="1400" b="0" i="0" spc="0">
                <a:solidFill>
                  <a:srgbClr val="000000"/>
                </a:solidFill>
                <a:latin typeface="+mn-lt"/>
              </a:defRPr>
            </a:lvl1pPr>
            <a:lvl2pPr marL="0" indent="0">
              <a:lnSpc>
                <a:spcPts val="1800"/>
              </a:lnSpc>
              <a:spcBef>
                <a:spcPts val="0"/>
              </a:spcBef>
              <a:buNone/>
              <a:defRPr sz="1400">
                <a:solidFill>
                  <a:schemeClr val="tx1"/>
                </a:solidFill>
              </a:defRPr>
            </a:lvl2pPr>
            <a:lvl3pPr marL="457200" indent="0">
              <a:buNone/>
              <a:defRPr/>
            </a:lvl3pPr>
            <a:lvl4pPr marL="685800" indent="0">
              <a:buNone/>
              <a:defRPr/>
            </a:lvl4pPr>
            <a:lvl5pPr marL="914400"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Tree>
    <p:extLst>
      <p:ext uri="{BB962C8B-B14F-4D97-AF65-F5344CB8AC3E}">
        <p14:creationId xmlns:p14="http://schemas.microsoft.com/office/powerpoint/2010/main" val="331762227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 picture content">
    <p:bg>
      <p:bgPr>
        <a:solidFill>
          <a:srgbClr val="F4F3F5"/>
        </a:solidFill>
        <a:effectLst/>
      </p:bgPr>
    </p:bg>
    <p:spTree>
      <p:nvGrpSpPr>
        <p:cNvPr id="1" name=""/>
        <p:cNvGrpSpPr/>
        <p:nvPr/>
      </p:nvGrpSpPr>
      <p:grpSpPr>
        <a:xfrm>
          <a:off x="0" y="0"/>
          <a:ext cx="0" cy="0"/>
          <a:chOff x="0" y="0"/>
          <a:chExt cx="0" cy="0"/>
        </a:xfrm>
      </p:grpSpPr>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prstGeom prst="roundRect">
            <a:avLst>
              <a:gd name="adj" fmla="val 9291"/>
            </a:avLst>
          </a:prstGeo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prstGeom prst="roundRect">
            <a:avLst>
              <a:gd name="adj" fmla="val 9680"/>
            </a:avLst>
          </a:prstGeo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prstGeom prst="roundRect">
            <a:avLst>
              <a:gd name="adj" fmla="val 9679"/>
            </a:avLst>
          </a:prstGeo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87A434B7-D4B9-4D45-A31C-F0CC4D227945}"/>
              </a:ext>
            </a:extLst>
          </p:cNvPr>
          <p:cNvSpPr>
            <a:spLocks noGrp="1"/>
          </p:cNvSpPr>
          <p:nvPr>
            <p:ph type="title" hasCustomPrompt="1"/>
          </p:nvPr>
        </p:nvSpPr>
        <p:spPr>
          <a:xfrm>
            <a:off x="588263" y="457200"/>
            <a:ext cx="11018520" cy="553998"/>
          </a:xfrm>
        </p:spPr>
        <p:txBody>
          <a:bodyPr/>
          <a:lstStyle/>
          <a:p>
            <a:r>
              <a:rPr lang="en-US"/>
              <a:t>Click to edit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hasCustomPrompt="1"/>
          </p:nvPr>
        </p:nvSpPr>
        <p:spPr>
          <a:xfrm>
            <a:off x="582613" y="4753938"/>
            <a:ext cx="2532888" cy="246221"/>
          </a:xfrm>
        </p:spPr>
        <p:txBody>
          <a:bodyPr/>
          <a:lstStyle>
            <a:lvl1pPr marL="0" indent="0" algn="l">
              <a:spcBef>
                <a:spcPts val="0"/>
              </a:spcBef>
              <a:buNone/>
              <a:defRPr sz="1600">
                <a:latin typeface="+mj-lt"/>
              </a:defRPr>
            </a:lvl1pPr>
          </a:lstStyle>
          <a:p>
            <a:pPr lvl="0"/>
            <a:r>
              <a:rPr lang="en-US"/>
              <a:t>Click to edit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prstGeom prst="roundRect">
            <a:avLst>
              <a:gd name="adj" fmla="val 9680"/>
            </a:avLst>
          </a:prstGeo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hasCustomPrompt="1"/>
          </p:nvPr>
        </p:nvSpPr>
        <p:spPr>
          <a:xfrm>
            <a:off x="3413908" y="4753938"/>
            <a:ext cx="2532888" cy="246221"/>
          </a:xfrm>
        </p:spPr>
        <p:txBody>
          <a:bodyPr/>
          <a:lstStyle>
            <a:lvl1pPr marL="0" indent="0" algn="l">
              <a:spcBef>
                <a:spcPts val="0"/>
              </a:spcBef>
              <a:buNone/>
              <a:defRPr sz="1600">
                <a:latin typeface="+mj-lt"/>
              </a:defRPr>
            </a:lvl1pPr>
          </a:lstStyle>
          <a:p>
            <a:pPr lvl="0"/>
            <a:r>
              <a:rPr lang="en-US"/>
              <a:t>Click to edit text styles</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hasCustomPrompt="1"/>
          </p:nvPr>
        </p:nvSpPr>
        <p:spPr>
          <a:xfrm>
            <a:off x="6245204" y="4753938"/>
            <a:ext cx="2532888" cy="246221"/>
          </a:xfrm>
        </p:spPr>
        <p:txBody>
          <a:bodyPr/>
          <a:lstStyle>
            <a:lvl1pPr marL="0" indent="0" algn="l">
              <a:spcBef>
                <a:spcPts val="0"/>
              </a:spcBef>
              <a:buNone/>
              <a:defRPr sz="1600">
                <a:latin typeface="+mj-lt"/>
              </a:defRPr>
            </a:lvl1pPr>
          </a:lstStyle>
          <a:p>
            <a:pPr lvl="0"/>
            <a:r>
              <a:rPr lang="en-US"/>
              <a:t>Click to edit text styles</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hasCustomPrompt="1"/>
          </p:nvPr>
        </p:nvSpPr>
        <p:spPr>
          <a:xfrm>
            <a:off x="9076500" y="4753938"/>
            <a:ext cx="2532888" cy="246221"/>
          </a:xfrm>
        </p:spPr>
        <p:txBody>
          <a:bodyPr/>
          <a:lstStyle>
            <a:lvl1pPr marL="0" indent="0" algn="l">
              <a:spcBef>
                <a:spcPts val="0"/>
              </a:spcBef>
              <a:buNone/>
              <a:defRPr sz="1600">
                <a:latin typeface="+mj-lt"/>
              </a:defRPr>
            </a:lvl1pPr>
          </a:lstStyle>
          <a:p>
            <a:pPr lvl="0"/>
            <a:r>
              <a:rPr lang="en-US"/>
              <a:t>Click to edit text styles</a:t>
            </a:r>
          </a:p>
        </p:txBody>
      </p:sp>
    </p:spTree>
    <p:extLst>
      <p:ext uri="{BB962C8B-B14F-4D97-AF65-F5344CB8AC3E}">
        <p14:creationId xmlns:p14="http://schemas.microsoft.com/office/powerpoint/2010/main" val="379858266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filmstrip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hasCustomPrompt="1"/>
          </p:nvPr>
        </p:nvSpPr>
        <p:spPr>
          <a:xfrm>
            <a:off x="588263" y="866573"/>
            <a:ext cx="11018520" cy="553998"/>
          </a:xfrm>
        </p:spPr>
        <p:txBody>
          <a:bodyPr anchor="ctr"/>
          <a:lstStyle>
            <a:lvl1pPr algn="ctr">
              <a:defRPr/>
            </a:lvl1pPr>
          </a:lstStyle>
          <a:p>
            <a:r>
              <a:rPr lang="en-US"/>
              <a:t>Click to edit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hasCustomPrompt="1"/>
          </p:nvPr>
        </p:nvSpPr>
        <p:spPr>
          <a:xfrm>
            <a:off x="585216" y="5334000"/>
            <a:ext cx="4892040" cy="246221"/>
          </a:xfrm>
        </p:spPr>
        <p:txBody>
          <a:bodyPr/>
          <a:lstStyle>
            <a:lvl1pPr marL="0" indent="0" algn="ctr">
              <a:spcBef>
                <a:spcPts val="0"/>
              </a:spcBef>
              <a:buNone/>
              <a:defRPr sz="1600">
                <a:latin typeface="+mj-lt"/>
              </a:defRPr>
            </a:lvl1pPr>
          </a:lstStyle>
          <a:p>
            <a:pPr lvl="0"/>
            <a:r>
              <a:rPr lang="en-US"/>
              <a:t>Click to edit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hasCustomPrompt="1"/>
          </p:nvPr>
        </p:nvSpPr>
        <p:spPr>
          <a:xfrm>
            <a:off x="6714744" y="5334000"/>
            <a:ext cx="4892040" cy="246221"/>
          </a:xfrm>
        </p:spPr>
        <p:txBody>
          <a:bodyPr/>
          <a:lstStyle>
            <a:lvl1pPr marL="0" indent="0" algn="ctr">
              <a:spcBef>
                <a:spcPts val="0"/>
              </a:spcBef>
              <a:buNone/>
              <a:defRPr sz="1600">
                <a:latin typeface="+mj-lt"/>
              </a:defRPr>
            </a:lvl1pPr>
          </a:lstStyle>
          <a:p>
            <a:pPr lvl="0"/>
            <a:r>
              <a:rPr lang="en-US"/>
              <a:t>Click to edit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2484861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 filmstrip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hasCustomPrompt="1"/>
          </p:nvPr>
        </p:nvSpPr>
        <p:spPr>
          <a:xfrm>
            <a:off x="588263" y="866572"/>
            <a:ext cx="11018520" cy="553998"/>
          </a:xfrm>
        </p:spPr>
        <p:txBody>
          <a:bodyPr anchor="ctr"/>
          <a:lstStyle>
            <a:lvl1pPr algn="ctr">
              <a:defRPr/>
            </a:lvl1pPr>
          </a:lstStyle>
          <a:p>
            <a:r>
              <a:rPr lang="en-US"/>
              <a:t>Click to edit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hasCustomPrompt="1"/>
          </p:nvPr>
        </p:nvSpPr>
        <p:spPr>
          <a:xfrm>
            <a:off x="585216" y="4800600"/>
            <a:ext cx="2852928" cy="246221"/>
          </a:xfrm>
        </p:spPr>
        <p:txBody>
          <a:bodyPr/>
          <a:lstStyle>
            <a:lvl1pPr marL="0" indent="0" algn="ctr">
              <a:spcBef>
                <a:spcPts val="0"/>
              </a:spcBef>
              <a:buNone/>
              <a:defRPr sz="1600">
                <a:latin typeface="+mj-lt"/>
              </a:defRPr>
            </a:lvl1pPr>
          </a:lstStyle>
          <a:p>
            <a:pPr lvl="0"/>
            <a:r>
              <a:rPr lang="en-US"/>
              <a:t>Click to edit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hasCustomPrompt="1"/>
          </p:nvPr>
        </p:nvSpPr>
        <p:spPr>
          <a:xfrm>
            <a:off x="4669536" y="4799409"/>
            <a:ext cx="2852928" cy="246221"/>
          </a:xfrm>
        </p:spPr>
        <p:txBody>
          <a:bodyPr/>
          <a:lstStyle>
            <a:lvl1pPr marL="0" indent="0" algn="ctr">
              <a:spcBef>
                <a:spcPts val="0"/>
              </a:spcBef>
              <a:buNone/>
              <a:defRPr sz="1600">
                <a:latin typeface="+mj-lt"/>
              </a:defRPr>
            </a:lvl1pPr>
          </a:lstStyle>
          <a:p>
            <a:pPr lvl="0"/>
            <a:r>
              <a:rPr lang="en-US"/>
              <a:t>Click to edit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hasCustomPrompt="1"/>
          </p:nvPr>
        </p:nvSpPr>
        <p:spPr>
          <a:xfrm>
            <a:off x="8753856" y="4799410"/>
            <a:ext cx="2852928" cy="246221"/>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0710607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ur filmstrip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hasCustomPrompt="1"/>
          </p:nvPr>
        </p:nvSpPr>
        <p:spPr>
          <a:xfrm>
            <a:off x="588263" y="866573"/>
            <a:ext cx="11018520" cy="553998"/>
          </a:xfrm>
        </p:spPr>
        <p:txBody>
          <a:bodyPr anchor="ctr"/>
          <a:lstStyle>
            <a:lvl1pPr algn="ctr">
              <a:defRPr/>
            </a:lvl1pPr>
          </a:lstStyle>
          <a:p>
            <a:r>
              <a:rPr lang="en-US"/>
              <a:t>Click to edit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hasCustomPrompt="1"/>
          </p:nvPr>
        </p:nvSpPr>
        <p:spPr>
          <a:xfrm>
            <a:off x="585216" y="4800600"/>
            <a:ext cx="1828800" cy="492443"/>
          </a:xfrm>
        </p:spPr>
        <p:txBody>
          <a:bodyPr/>
          <a:lstStyle>
            <a:lvl1pPr marL="0" indent="0" algn="ctr">
              <a:spcBef>
                <a:spcPts val="0"/>
              </a:spcBef>
              <a:buNone/>
              <a:defRPr sz="1600">
                <a:latin typeface="+mj-lt"/>
              </a:defRPr>
            </a:lvl1pPr>
          </a:lstStyle>
          <a:p>
            <a:pPr lvl="0"/>
            <a:r>
              <a:rPr lang="en-US"/>
              <a:t>Click to edit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hasCustomPrompt="1"/>
          </p:nvPr>
        </p:nvSpPr>
        <p:spPr>
          <a:xfrm>
            <a:off x="3649472" y="4799409"/>
            <a:ext cx="1828800" cy="492443"/>
          </a:xfrm>
        </p:spPr>
        <p:txBody>
          <a:bodyPr/>
          <a:lstStyle>
            <a:lvl1pPr marL="0" indent="0" algn="ctr">
              <a:spcBef>
                <a:spcPts val="0"/>
              </a:spcBef>
              <a:buNone/>
              <a:defRPr sz="1600">
                <a:latin typeface="+mj-lt"/>
              </a:defRPr>
            </a:lvl1pPr>
          </a:lstStyle>
          <a:p>
            <a:pPr lvl="0"/>
            <a:r>
              <a:rPr lang="en-US"/>
              <a:t>Click to edit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hasCustomPrompt="1"/>
          </p:nvPr>
        </p:nvSpPr>
        <p:spPr>
          <a:xfrm>
            <a:off x="6713728" y="4799410"/>
            <a:ext cx="1828800" cy="492443"/>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hasCustomPrompt="1"/>
          </p:nvPr>
        </p:nvSpPr>
        <p:spPr>
          <a:xfrm>
            <a:off x="9777984" y="4799409"/>
            <a:ext cx="1828800" cy="492443"/>
          </a:xfrm>
        </p:spPr>
        <p:txBody>
          <a:bodyPr/>
          <a:lstStyle>
            <a:lvl1pPr marL="0" indent="0" algn="ctr">
              <a:spcBef>
                <a:spcPts val="0"/>
              </a:spcBef>
              <a:buNone/>
              <a:defRPr sz="1600">
                <a:latin typeface="+mj-lt"/>
              </a:defRPr>
            </a:lvl1pPr>
          </a:lstStyle>
          <a:p>
            <a:pPr lvl="0"/>
            <a:r>
              <a:rPr lang="en-US"/>
              <a:t>Click to edit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4841464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ve filmstrip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hasCustomPrompt="1"/>
          </p:nvPr>
        </p:nvSpPr>
        <p:spPr>
          <a:xfrm>
            <a:off x="588263" y="866573"/>
            <a:ext cx="11018520" cy="553998"/>
          </a:xfrm>
        </p:spPr>
        <p:txBody>
          <a:bodyPr anchor="ctr"/>
          <a:lstStyle>
            <a:lvl1pPr algn="ctr">
              <a:defRPr/>
            </a:lvl1pPr>
          </a:lstStyle>
          <a:p>
            <a:r>
              <a:rPr lang="en-US"/>
              <a:t>Click to edit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hasCustomPrompt="1"/>
          </p:nvPr>
        </p:nvSpPr>
        <p:spPr>
          <a:xfrm>
            <a:off x="292608" y="4800600"/>
            <a:ext cx="1801368" cy="492443"/>
          </a:xfrm>
        </p:spPr>
        <p:txBody>
          <a:bodyPr/>
          <a:lstStyle>
            <a:lvl1pPr marL="0" indent="0" algn="ctr">
              <a:spcBef>
                <a:spcPts val="0"/>
              </a:spcBef>
              <a:buNone/>
              <a:defRPr sz="1600">
                <a:solidFill>
                  <a:schemeClr val="tx1"/>
                </a:solidFill>
                <a:latin typeface="+mj-lt"/>
              </a:defRPr>
            </a:lvl1pPr>
          </a:lstStyle>
          <a:p>
            <a:pPr lvl="0"/>
            <a:r>
              <a:rPr lang="en-US"/>
              <a:t>Click to edit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hasCustomPrompt="1"/>
          </p:nvPr>
        </p:nvSpPr>
        <p:spPr>
          <a:xfrm>
            <a:off x="2743962" y="4799409"/>
            <a:ext cx="1801368" cy="492443"/>
          </a:xfrm>
        </p:spPr>
        <p:txBody>
          <a:bodyPr/>
          <a:lstStyle>
            <a:lvl1pPr marL="0" indent="0" algn="ctr">
              <a:spcBef>
                <a:spcPts val="0"/>
              </a:spcBef>
              <a:buNone/>
              <a:defRPr sz="1600">
                <a:solidFill>
                  <a:schemeClr val="tx1"/>
                </a:solidFill>
                <a:latin typeface="+mj-lt"/>
              </a:defRPr>
            </a:lvl1pPr>
          </a:lstStyle>
          <a:p>
            <a:pPr lvl="0"/>
            <a:r>
              <a:rPr lang="en-US"/>
              <a:t>Click to edit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hasCustomPrompt="1"/>
          </p:nvPr>
        </p:nvSpPr>
        <p:spPr>
          <a:xfrm>
            <a:off x="5195316" y="4799410"/>
            <a:ext cx="1801368" cy="492443"/>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hasCustomPrompt="1"/>
          </p:nvPr>
        </p:nvSpPr>
        <p:spPr>
          <a:xfrm>
            <a:off x="7646670" y="4799409"/>
            <a:ext cx="1801368" cy="492443"/>
          </a:xfrm>
        </p:spPr>
        <p:txBody>
          <a:bodyPr/>
          <a:lstStyle>
            <a:lvl1pPr marL="0" indent="0" algn="ctr">
              <a:spcBef>
                <a:spcPts val="0"/>
              </a:spcBef>
              <a:buNone/>
              <a:defRPr sz="1600">
                <a:latin typeface="+mj-lt"/>
              </a:defRPr>
            </a:lvl1pPr>
          </a:lstStyle>
          <a:p>
            <a:pPr lvl="0"/>
            <a:r>
              <a:rPr lang="en-US"/>
              <a:t>Click to edit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hasCustomPrompt="1"/>
          </p:nvPr>
        </p:nvSpPr>
        <p:spPr>
          <a:xfrm>
            <a:off x="10098024" y="4799409"/>
            <a:ext cx="1801368" cy="492443"/>
          </a:xfrm>
        </p:spPr>
        <p:txBody>
          <a:bodyPr/>
          <a:lstStyle>
            <a:lvl1pPr marL="0" indent="0" algn="ctr">
              <a:spcBef>
                <a:spcPts val="0"/>
              </a:spcBef>
              <a:buNone/>
              <a:defRPr sz="1600">
                <a:latin typeface="+mj-lt"/>
              </a:defRPr>
            </a:lvl1pPr>
          </a:lstStyle>
          <a:p>
            <a:pPr lvl="0"/>
            <a:r>
              <a:rPr lang="en-US"/>
              <a:t>Click to edit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5193553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round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hasCustomPrompt="1"/>
          </p:nvPr>
        </p:nvSpPr>
        <p:spPr>
          <a:xfrm>
            <a:off x="588263" y="869747"/>
            <a:ext cx="11018520" cy="553998"/>
          </a:xfrm>
        </p:spPr>
        <p:txBody>
          <a:bodyPr anchor="ctr"/>
          <a:lstStyle>
            <a:lvl1pPr algn="ctr">
              <a:defRPr/>
            </a:lvl1pPr>
          </a:lstStyle>
          <a:p>
            <a:r>
              <a:rPr lang="en-US"/>
              <a:t>Click to edit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hasCustomPrompt="1"/>
          </p:nvPr>
        </p:nvSpPr>
        <p:spPr>
          <a:xfrm>
            <a:off x="2037906"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hasCustomPrompt="1"/>
          </p:nvPr>
        </p:nvSpPr>
        <p:spPr>
          <a:xfrm>
            <a:off x="4939284"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hasCustomPrompt="1"/>
          </p:nvPr>
        </p:nvSpPr>
        <p:spPr>
          <a:xfrm>
            <a:off x="7840663"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7560646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our round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hasCustomPrompt="1"/>
          </p:nvPr>
        </p:nvSpPr>
        <p:spPr>
          <a:xfrm>
            <a:off x="588263" y="863792"/>
            <a:ext cx="11018520" cy="553998"/>
          </a:xfrm>
        </p:spPr>
        <p:txBody>
          <a:bodyPr anchor="ctr"/>
          <a:lstStyle>
            <a:lvl1pPr algn="ctr">
              <a:defRPr/>
            </a:lvl1pPr>
          </a:lstStyle>
          <a:p>
            <a:r>
              <a:rPr lang="en-US"/>
              <a:t>Click to edit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hasCustomPrompt="1"/>
          </p:nvPr>
        </p:nvSpPr>
        <p:spPr>
          <a:xfrm>
            <a:off x="584200"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hasCustomPrompt="1"/>
          </p:nvPr>
        </p:nvSpPr>
        <p:spPr>
          <a:xfrm>
            <a:off x="3487250"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hasCustomPrompt="1"/>
          </p:nvPr>
        </p:nvSpPr>
        <p:spPr>
          <a:xfrm>
            <a:off x="6390300"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hasCustomPrompt="1"/>
          </p:nvPr>
        </p:nvSpPr>
        <p:spPr>
          <a:xfrm>
            <a:off x="9293351" y="4800600"/>
            <a:ext cx="2313432" cy="246221"/>
          </a:xfrm>
        </p:spPr>
        <p:txBody>
          <a:bodyPr/>
          <a:lstStyle>
            <a:lvl1pPr marL="0" indent="0" algn="ctr">
              <a:spcBef>
                <a:spcPts val="0"/>
              </a:spcBef>
              <a:buNone/>
              <a:defRPr sz="1600">
                <a:latin typeface="+mj-lt"/>
              </a:defRPr>
            </a:lvl1pPr>
          </a:lstStyle>
          <a:p>
            <a:pPr lvl="0"/>
            <a:r>
              <a:rPr lang="en-US"/>
              <a:t>Click to edit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698547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ive round photos">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hasCustomPrompt="1"/>
          </p:nvPr>
        </p:nvSpPr>
        <p:spPr>
          <a:xfrm>
            <a:off x="588263" y="863792"/>
            <a:ext cx="11018520" cy="553998"/>
          </a:xfrm>
        </p:spPr>
        <p:txBody>
          <a:bodyPr anchor="ctr"/>
          <a:lstStyle>
            <a:lvl1pPr algn="ctr">
              <a:defRPr/>
            </a:lvl1pPr>
          </a:lstStyle>
          <a:p>
            <a:r>
              <a:rPr lang="en-US"/>
              <a:t>Click to edit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hasCustomPrompt="1"/>
          </p:nvPr>
        </p:nvSpPr>
        <p:spPr>
          <a:xfrm>
            <a:off x="584200" y="4235450"/>
            <a:ext cx="1737360" cy="492443"/>
          </a:xfrm>
        </p:spPr>
        <p:txBody>
          <a:bodyPr/>
          <a:lstStyle>
            <a:lvl1pPr marL="0" indent="0" algn="ctr">
              <a:spcBef>
                <a:spcPts val="0"/>
              </a:spcBef>
              <a:buNone/>
              <a:defRPr sz="1600">
                <a:latin typeface="+mj-lt"/>
              </a:defRPr>
            </a:lvl1pPr>
          </a:lstStyle>
          <a:p>
            <a:pPr lvl="0"/>
            <a:r>
              <a:rPr lang="en-US"/>
              <a:t>Click to edit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hasCustomPrompt="1"/>
          </p:nvPr>
        </p:nvSpPr>
        <p:spPr>
          <a:xfrm>
            <a:off x="2905506" y="4235450"/>
            <a:ext cx="1737360" cy="492443"/>
          </a:xfrm>
        </p:spPr>
        <p:txBody>
          <a:bodyPr/>
          <a:lstStyle>
            <a:lvl1pPr marL="0" indent="0" algn="ctr">
              <a:spcBef>
                <a:spcPts val="0"/>
              </a:spcBef>
              <a:buNone/>
              <a:defRPr sz="1600">
                <a:latin typeface="+mj-lt"/>
              </a:defRPr>
            </a:lvl1pPr>
          </a:lstStyle>
          <a:p>
            <a:pPr lvl="0"/>
            <a:r>
              <a:rPr lang="en-US"/>
              <a:t>Click to edit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hasCustomPrompt="1"/>
          </p:nvPr>
        </p:nvSpPr>
        <p:spPr>
          <a:xfrm>
            <a:off x="5227320" y="4235451"/>
            <a:ext cx="1737360" cy="492443"/>
          </a:xfrm>
        </p:spPr>
        <p:txBody>
          <a:bodyPr/>
          <a:lstStyle>
            <a:lvl1pPr marL="0" indent="0" algn="ctr">
              <a:spcBef>
                <a:spcPts val="0"/>
              </a:spcBef>
              <a:buNone/>
              <a:defRPr sz="1600">
                <a:latin typeface="+mj-lt"/>
              </a:defRPr>
            </a:lvl1pPr>
          </a:lstStyle>
          <a:p>
            <a:pPr lvl="0"/>
            <a:r>
              <a:rPr lang="en-US"/>
              <a:t>Click to edit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hasCustomPrompt="1"/>
          </p:nvPr>
        </p:nvSpPr>
        <p:spPr>
          <a:xfrm>
            <a:off x="7548118" y="4235450"/>
            <a:ext cx="1737360" cy="492443"/>
          </a:xfrm>
        </p:spPr>
        <p:txBody>
          <a:bodyPr/>
          <a:lstStyle>
            <a:lvl1pPr marL="0" indent="0" algn="ctr">
              <a:spcBef>
                <a:spcPts val="0"/>
              </a:spcBef>
              <a:buNone/>
              <a:defRPr sz="1600">
                <a:latin typeface="+mj-lt"/>
              </a:defRPr>
            </a:lvl1pPr>
          </a:lstStyle>
          <a:p>
            <a:pPr lvl="0"/>
            <a:r>
              <a:rPr lang="en-US"/>
              <a:t>Click to edit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hasCustomPrompt="1"/>
          </p:nvPr>
        </p:nvSpPr>
        <p:spPr>
          <a:xfrm>
            <a:off x="9869423" y="4235450"/>
            <a:ext cx="1737360" cy="492443"/>
          </a:xfrm>
        </p:spPr>
        <p:txBody>
          <a:bodyPr/>
          <a:lstStyle>
            <a:lvl1pPr marL="0" indent="0" algn="ctr">
              <a:spcBef>
                <a:spcPts val="0"/>
              </a:spcBef>
              <a:buNone/>
              <a:defRPr sz="1600">
                <a:latin typeface="+mj-lt"/>
              </a:defRPr>
            </a:lvl1pPr>
          </a:lstStyle>
          <a:p>
            <a:pPr lvl="0"/>
            <a:r>
              <a:rPr lang="en-US"/>
              <a:t>Click to edit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0854603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ext side by side">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hasCustomPrompt="1"/>
          </p:nvPr>
        </p:nvSpPr>
        <p:spPr>
          <a:xfrm>
            <a:off x="4356100" y="2309812"/>
            <a:ext cx="7253288" cy="3959225"/>
          </a:xfrm>
        </p:spPr>
        <p:txBody>
          <a:bodyPr anchor="t"/>
          <a:lstStyle>
            <a:lvl1pPr marL="231775" indent="-231775">
              <a:spcAft>
                <a:spcPts val="600"/>
              </a:spcAft>
              <a:buFont typeface="Wingdings" panose="05000000000000000000" pitchFamily="2" charset="2"/>
              <a:buChar char=""/>
              <a:defRPr sz="1800"/>
            </a:lvl1pPr>
          </a:lstStyle>
          <a:p>
            <a:pPr lvl="0"/>
            <a:r>
              <a:rPr lang="en-US"/>
              <a:t>Click to edit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948370C-2FF9-EB05-1275-F0B9E34E40E3}"/>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78608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text side by side 2">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cxnSp>
        <p:nvCxnSpPr>
          <p:cNvPr id="13" name="Straight Connector 12">
            <a:extLst>
              <a:ext uri="{FF2B5EF4-FFF2-40B4-BE49-F238E27FC236}">
                <a16:creationId xmlns:a16="http://schemas.microsoft.com/office/drawing/2014/main" id="{FD366496-0526-A79B-C195-310BDEC5329D}"/>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8B9282B-2098-430D-B57F-67ED8C920ADA}"/>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F917A19-5353-F019-737D-CB017D70B4F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E9EDB421-EDBF-FF28-16C9-56834DF21C4E}"/>
              </a:ext>
            </a:extLst>
          </p:cNvPr>
          <p:cNvSpPr>
            <a:spLocks noGrp="1"/>
          </p:cNvSpPr>
          <p:nvPr>
            <p:ph type="body" sz="quarter" idx="24" hasCustomPrompt="1"/>
          </p:nvPr>
        </p:nvSpPr>
        <p:spPr>
          <a:xfrm>
            <a:off x="4912936" y="2309812"/>
            <a:ext cx="6693847" cy="3293209"/>
          </a:xfrm>
        </p:spPr>
        <p:txBody>
          <a:bodyPr anchor="t"/>
          <a:lstStyle>
            <a:lvl1pPr marL="0" indent="0">
              <a:spcBef>
                <a:spcPts val="600"/>
              </a:spcBef>
              <a:spcAft>
                <a:spcPts val="600"/>
              </a:spcAft>
              <a:buFont typeface="Wingdings" panose="05000000000000000000" pitchFamily="2" charset="2"/>
              <a:buNone/>
              <a:defRPr sz="1800"/>
            </a:lvl1pPr>
          </a:lstStyle>
          <a:p>
            <a:pPr lvl="0"/>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p:txBody>
      </p:sp>
      <p:sp>
        <p:nvSpPr>
          <p:cNvPr id="20" name="Text Placeholder 2">
            <a:extLst>
              <a:ext uri="{FF2B5EF4-FFF2-40B4-BE49-F238E27FC236}">
                <a16:creationId xmlns:a16="http://schemas.microsoft.com/office/drawing/2014/main" id="{8C86039A-AC59-0AA2-3B10-E7EE56A2CD57}"/>
              </a:ext>
            </a:extLst>
          </p:cNvPr>
          <p:cNvSpPr>
            <a:spLocks noGrp="1"/>
          </p:cNvSpPr>
          <p:nvPr>
            <p:ph type="body" sz="quarter" idx="25" hasCustomPrompt="1"/>
          </p:nvPr>
        </p:nvSpPr>
        <p:spPr>
          <a:xfrm>
            <a:off x="4354523" y="2309812"/>
            <a:ext cx="472010" cy="3293209"/>
          </a:xfrm>
        </p:spPr>
        <p:txBody>
          <a:bodyPr anchor="t"/>
          <a:lstStyle>
            <a:lvl1pPr marL="0" indent="0">
              <a:spcBef>
                <a:spcPts val="600"/>
              </a:spcBef>
              <a:spcAft>
                <a:spcPts val="600"/>
              </a:spcAft>
              <a:buFont typeface="Wingdings" panose="05000000000000000000" pitchFamily="2" charset="2"/>
              <a:buNone/>
              <a:defRPr sz="1800">
                <a:latin typeface="+mj-lt"/>
              </a:defRPr>
            </a:lvl1pPr>
          </a:lstStyle>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p:txBody>
      </p:sp>
    </p:spTree>
    <p:extLst>
      <p:ext uri="{BB962C8B-B14F-4D97-AF65-F5344CB8AC3E}">
        <p14:creationId xmlns:p14="http://schemas.microsoft.com/office/powerpoint/2010/main" val="2330837804"/>
      </p:ext>
    </p:extLst>
  </p:cSld>
  <p:clrMapOvr>
    <a:masterClrMapping/>
  </p:clrMapOvr>
  <p:transition>
    <p:fade/>
  </p:transition>
  <p:extLst>
    <p:ext uri="{DCECCB84-F9BA-43D5-87BE-67443E8EF086}">
      <p15:sldGuideLst xmlns:p15="http://schemas.microsoft.com/office/powerpoint/2012/main">
        <p15:guide id="13" pos="2736">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ext side by side 3">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4941888" y="585789"/>
            <a:ext cx="6667500" cy="5683248"/>
          </a:xfrm>
        </p:spPr>
        <p:txBody>
          <a:bodyPr anchor="ctr"/>
          <a:lstStyle>
            <a:lvl1pPr marL="231775" indent="-231775">
              <a:spcAft>
                <a:spcPts val="600"/>
              </a:spcAft>
              <a:buFont typeface="Wingdings" panose="05000000000000000000" pitchFamily="2" charset="2"/>
              <a:buChar char=""/>
              <a:defRPr sz="1800"/>
            </a:lvl1pPr>
          </a:lstStyle>
          <a:p>
            <a:pPr lvl="0"/>
            <a:r>
              <a:rPr lang="en-US"/>
              <a:t>Click to edit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87308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text side by side 4">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76200" cap="rnd">
            <a:gradFill>
              <a:gsLst>
                <a:gs pos="0">
                  <a:srgbClr val="FFA38B"/>
                </a:gs>
                <a:gs pos="97531">
                  <a:srgbClr val="8DC8E8"/>
                </a:gs>
                <a:gs pos="65000">
                  <a:srgbClr val="CD9BCF"/>
                </a:gs>
                <a:gs pos="34000">
                  <a:srgbClr val="FFB3BB"/>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EFC8378B-6E45-F469-0519-68B9FC5BEEA8}"/>
              </a:ext>
            </a:extLst>
          </p:cNvPr>
          <p:cNvSpPr>
            <a:spLocks noGrp="1"/>
          </p:cNvSpPr>
          <p:nvPr>
            <p:ph type="body" sz="quarter" idx="11" hasCustomPrompt="1"/>
          </p:nvPr>
        </p:nvSpPr>
        <p:spPr>
          <a:xfrm>
            <a:off x="5654082" y="1857800"/>
            <a:ext cx="5966418" cy="3293209"/>
          </a:xfrm>
        </p:spPr>
        <p:txBody>
          <a:bodyPr anchor="t"/>
          <a:lstStyle>
            <a:lvl1pPr marL="0" indent="0">
              <a:spcBef>
                <a:spcPts val="600"/>
              </a:spcBef>
              <a:spcAft>
                <a:spcPts val="600"/>
              </a:spcAft>
              <a:buFont typeface="Wingdings" panose="05000000000000000000" pitchFamily="2" charset="2"/>
              <a:buNone/>
              <a:defRPr sz="1800"/>
            </a:lvl1pPr>
          </a:lstStyle>
          <a:p>
            <a:pPr lvl="0"/>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p:txBody>
      </p:sp>
      <p:sp>
        <p:nvSpPr>
          <p:cNvPr id="16" name="Text Placeholder 2">
            <a:extLst>
              <a:ext uri="{FF2B5EF4-FFF2-40B4-BE49-F238E27FC236}">
                <a16:creationId xmlns:a16="http://schemas.microsoft.com/office/drawing/2014/main" id="{6763BA2C-322D-A7E8-7431-EF84FFCD9B12}"/>
              </a:ext>
            </a:extLst>
          </p:cNvPr>
          <p:cNvSpPr>
            <a:spLocks noGrp="1"/>
          </p:cNvSpPr>
          <p:nvPr>
            <p:ph type="body" sz="quarter" idx="25" hasCustomPrompt="1"/>
          </p:nvPr>
        </p:nvSpPr>
        <p:spPr>
          <a:xfrm>
            <a:off x="5095668" y="1857800"/>
            <a:ext cx="472010" cy="3293209"/>
          </a:xfrm>
        </p:spPr>
        <p:txBody>
          <a:bodyPr anchor="t"/>
          <a:lstStyle>
            <a:lvl1pPr marL="0" indent="0">
              <a:spcBef>
                <a:spcPts val="600"/>
              </a:spcBef>
              <a:spcAft>
                <a:spcPts val="600"/>
              </a:spcAft>
              <a:buFont typeface="Wingdings" panose="05000000000000000000" pitchFamily="2" charset="2"/>
              <a:buNone/>
              <a:defRPr sz="1800">
                <a:latin typeface="+mj-lt"/>
              </a:defRPr>
            </a:lvl1pPr>
          </a:lstStyle>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p:txBody>
      </p:sp>
    </p:spTree>
    <p:extLst>
      <p:ext uri="{BB962C8B-B14F-4D97-AF65-F5344CB8AC3E}">
        <p14:creationId xmlns:p14="http://schemas.microsoft.com/office/powerpoint/2010/main" val="3968369935"/>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text side by side 5">
    <p:bg>
      <p:bgPr>
        <a:solidFill>
          <a:srgbClr val="F4F3F5"/>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50BFCD8B-853E-92A8-FD5C-C5659CCB744A}"/>
              </a:ext>
              <a:ext uri="{C183D7F6-B498-43B3-948B-1728B52AA6E4}">
                <adec:decorative xmlns:adec="http://schemas.microsoft.com/office/drawing/2017/decorative" val="1"/>
              </a:ext>
            </a:extLst>
          </p:cNvPr>
          <p:cNvCxnSpPr>
            <a:cxnSpLocks/>
          </p:cNvCxnSpPr>
          <p:nvPr userDrawn="1"/>
        </p:nvCxnSpPr>
        <p:spPr>
          <a:xfrm>
            <a:off x="584200" y="2019300"/>
            <a:ext cx="3182112" cy="0"/>
          </a:xfrm>
          <a:prstGeom prst="line">
            <a:avLst/>
          </a:prstGeom>
          <a:ln w="76200" cap="rnd">
            <a:gradFill>
              <a:gsLst>
                <a:gs pos="0">
                  <a:schemeClr val="accent1"/>
                </a:gs>
                <a:gs pos="100000">
                  <a:schemeClr val="accent2"/>
                </a:gs>
              </a:gsLst>
              <a:lin ang="3900000" scaled="0"/>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cxnSp>
        <p:nvCxnSpPr>
          <p:cNvPr id="13" name="Straight Connector 12">
            <a:extLst>
              <a:ext uri="{FF2B5EF4-FFF2-40B4-BE49-F238E27FC236}">
                <a16:creationId xmlns:a16="http://schemas.microsoft.com/office/drawing/2014/main" id="{1698F6FE-FA89-D09B-0F56-2F89F05F6E1E}"/>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1DBC7FD1-5168-7C9E-36DD-EFCBEFE2FACE}"/>
              </a:ext>
            </a:extLst>
          </p:cNvPr>
          <p:cNvSpPr>
            <a:spLocks noGrp="1"/>
          </p:cNvSpPr>
          <p:nvPr>
            <p:ph type="body" sz="quarter" idx="24" hasCustomPrompt="1"/>
          </p:nvPr>
        </p:nvSpPr>
        <p:spPr>
          <a:xfrm>
            <a:off x="4912936" y="2309812"/>
            <a:ext cx="6693847" cy="3293209"/>
          </a:xfrm>
        </p:spPr>
        <p:txBody>
          <a:bodyPr anchor="t"/>
          <a:lstStyle>
            <a:lvl1pPr marL="0" indent="0">
              <a:spcBef>
                <a:spcPts val="600"/>
              </a:spcBef>
              <a:spcAft>
                <a:spcPts val="600"/>
              </a:spcAft>
              <a:buFont typeface="Wingdings" panose="05000000000000000000" pitchFamily="2" charset="2"/>
              <a:buNone/>
              <a:defRPr sz="1800"/>
            </a:lvl1pPr>
          </a:lstStyle>
          <a:p>
            <a:pPr lvl="0"/>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a:p>
            <a:pPr marL="0" marR="0" lvl="0" indent="0" algn="l"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lang="en-US"/>
              <a:t>Click to edit text</a:t>
            </a:r>
          </a:p>
        </p:txBody>
      </p:sp>
      <p:sp>
        <p:nvSpPr>
          <p:cNvPr id="19" name="Text Placeholder 2">
            <a:extLst>
              <a:ext uri="{FF2B5EF4-FFF2-40B4-BE49-F238E27FC236}">
                <a16:creationId xmlns:a16="http://schemas.microsoft.com/office/drawing/2014/main" id="{AC81A518-CF66-2BAF-FE9A-48CB9F7E9C5C}"/>
              </a:ext>
            </a:extLst>
          </p:cNvPr>
          <p:cNvSpPr>
            <a:spLocks noGrp="1"/>
          </p:cNvSpPr>
          <p:nvPr>
            <p:ph type="body" sz="quarter" idx="25" hasCustomPrompt="1"/>
          </p:nvPr>
        </p:nvSpPr>
        <p:spPr>
          <a:xfrm>
            <a:off x="4354523" y="2309812"/>
            <a:ext cx="472010" cy="3293209"/>
          </a:xfrm>
        </p:spPr>
        <p:txBody>
          <a:bodyPr anchor="t"/>
          <a:lstStyle>
            <a:lvl1pPr marL="0" indent="0">
              <a:spcBef>
                <a:spcPts val="600"/>
              </a:spcBef>
              <a:spcAft>
                <a:spcPts val="600"/>
              </a:spcAft>
              <a:buFont typeface="Wingdings" panose="05000000000000000000" pitchFamily="2" charset="2"/>
              <a:buNone/>
              <a:defRPr sz="1800">
                <a:latin typeface="+mj-lt"/>
              </a:defRPr>
            </a:lvl1pPr>
          </a:lstStyle>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a:p>
            <a:pPr lvl="0"/>
            <a:r>
              <a:rPr lang="en-US"/>
              <a:t>##</a:t>
            </a:r>
          </a:p>
        </p:txBody>
      </p:sp>
    </p:spTree>
    <p:extLst>
      <p:ext uri="{BB962C8B-B14F-4D97-AF65-F5344CB8AC3E}">
        <p14:creationId xmlns:p14="http://schemas.microsoft.com/office/powerpoint/2010/main" val="3360373361"/>
      </p:ext>
    </p:extLst>
  </p:cSld>
  <p:clrMapOvr>
    <a:masterClrMapping/>
  </p:clrMapOvr>
  <p:transition>
    <p:fade/>
  </p:transition>
  <p:extLst>
    <p:ext uri="{DCECCB84-F9BA-43D5-87BE-67443E8EF086}">
      <p15:sldGuideLst xmlns:p15="http://schemas.microsoft.com/office/powerpoint/2012/main">
        <p15:guide id="13" pos="2736">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veloper code full page">
    <p:bg>
      <p:bgPr>
        <a:solidFill>
          <a:srgbClr val="F4F3F5"/>
        </a:solidFill>
        <a:effectLst/>
      </p:bgPr>
    </p:bg>
    <p:spTree>
      <p:nvGrpSpPr>
        <p:cNvPr id="1" name=""/>
        <p:cNvGrpSpPr/>
        <p:nvPr/>
      </p:nvGrpSpPr>
      <p:grpSpPr>
        <a:xfrm>
          <a:off x="0" y="0"/>
          <a:ext cx="0" cy="0"/>
          <a:chOff x="0" y="0"/>
          <a:chExt cx="0" cy="0"/>
        </a:xfrm>
      </p:grpSpPr>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hasCustomPrompt="1"/>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text styles</a:t>
            </a:r>
          </a:p>
        </p:txBody>
      </p:sp>
      <p:sp>
        <p:nvSpPr>
          <p:cNvPr id="7" name="Text Placeholder 14">
            <a:extLst>
              <a:ext uri="{FF2B5EF4-FFF2-40B4-BE49-F238E27FC236}">
                <a16:creationId xmlns:a16="http://schemas.microsoft.com/office/drawing/2014/main" id="{A2F35014-FB65-ACD9-730E-E1D616E56103}"/>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vert="horz" wrap="square" lIns="585216" tIns="91440" rIns="0" bIns="45720" rtlCol="0">
            <a:spAutoFit/>
          </a:bodyPr>
          <a:lstStyle>
            <a:lvl1pPr marL="0" indent="0">
              <a:buNone/>
              <a:defRPr kumimoji="0" lang="en-US" sz="1999" b="0" i="0" u="none" strike="noStrike" cap="none" normalizeH="0" dirty="0">
                <a:ln>
                  <a:noFill/>
                </a:ln>
                <a:solidFill>
                  <a:srgbClr val="FFFFFF"/>
                </a:solidFill>
                <a:effectLst/>
                <a:uLnTx/>
                <a:uFillTx/>
                <a:latin typeface="Segoe UI Semibold"/>
              </a:defRPr>
            </a:lvl1pPr>
          </a:lstStyle>
          <a:p>
            <a:pPr marL="228600" lvl="0" indent="-228600"/>
            <a:r>
              <a:rPr lang="en-US"/>
              <a:t>Click to enter title</a:t>
            </a:r>
          </a:p>
        </p:txBody>
      </p:sp>
    </p:spTree>
    <p:extLst>
      <p:ext uri="{BB962C8B-B14F-4D97-AF65-F5344CB8AC3E}">
        <p14:creationId xmlns:p14="http://schemas.microsoft.com/office/powerpoint/2010/main" val="12918713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veloper cod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hasCustomPrompt="1"/>
          </p:nvPr>
        </p:nvSpPr>
        <p:spPr/>
        <p:txBody>
          <a:bodyPr anchor="ctr"/>
          <a:lstStyle/>
          <a:p>
            <a:r>
              <a:rPr lang="en-US"/>
              <a:t>Click to edit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hasCustomPrompt="1"/>
          </p:nvPr>
        </p:nvSpPr>
        <p:spPr>
          <a:xfrm>
            <a:off x="588263" y="2099310"/>
            <a:ext cx="11018520" cy="307777"/>
          </a:xfrm>
        </p:spPr>
        <p:txBody>
          <a:bodyPr/>
          <a:lstStyle>
            <a:lvl1pPr marL="0" indent="0">
              <a:buNone/>
              <a:tabLst/>
              <a:defRPr sz="20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text styles</a:t>
            </a:r>
          </a:p>
        </p:txBody>
      </p:sp>
    </p:spTree>
    <p:extLst>
      <p:ext uri="{BB962C8B-B14F-4D97-AF65-F5344CB8AC3E}">
        <p14:creationId xmlns:p14="http://schemas.microsoft.com/office/powerpoint/2010/main" val="3285187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veloper 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hasCustomPrompt="1"/>
          </p:nvPr>
        </p:nvSpPr>
        <p:spPr/>
        <p:txBody>
          <a:bodyPr/>
          <a:lstStyle>
            <a:lvl1pPr>
              <a:defRPr>
                <a:solidFill>
                  <a:schemeClr val="tx1"/>
                </a:solidFill>
              </a:defRPr>
            </a:lvl1pPr>
          </a:lstStyle>
          <a:p>
            <a:r>
              <a:rPr lang="en-US"/>
              <a:t>Click to edit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07777"/>
          </a:xfrm>
        </p:spPr>
        <p:txBody>
          <a:bodyPr wrap="square">
            <a:spAutoFit/>
          </a:bodyPr>
          <a:lstStyle>
            <a:lvl1pPr marL="0" indent="0">
              <a:spcBef>
                <a:spcPts val="600"/>
              </a:spcBef>
              <a:spcAft>
                <a:spcPts val="0"/>
              </a:spcAft>
              <a:buNone/>
              <a:defRPr sz="20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07777"/>
          </a:xfrm>
        </p:spPr>
        <p:txBody>
          <a:bodyPr/>
          <a:lstStyle>
            <a:lvl1pPr marL="0" indent="0">
              <a:buNone/>
              <a:tabLst/>
              <a:defRPr sz="20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1315899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eveloper 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hasCustomPrompt="1"/>
          </p:nvPr>
        </p:nvSpPr>
        <p:spPr>
          <a:xfrm>
            <a:off x="588263" y="4224580"/>
            <a:ext cx="11018520" cy="492443"/>
          </a:xfrm>
        </p:spPr>
        <p:txBody>
          <a:bodyPr/>
          <a:lstStyle>
            <a:lvl1pPr>
              <a:defRPr sz="3200">
                <a:solidFill>
                  <a:schemeClr val="tx1"/>
                </a:solidFill>
              </a:defRPr>
            </a:lvl1pPr>
          </a:lstStyle>
          <a:p>
            <a:r>
              <a:rPr lang="en-US"/>
              <a:t>Click to edit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07777"/>
          </a:xfrm>
        </p:spPr>
        <p:txBody>
          <a:bodyPr/>
          <a:lstStyle>
            <a:lvl1pPr marL="0" indent="0">
              <a:buNone/>
              <a:tabLst/>
              <a:defRPr sz="20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07777"/>
          </a:xfrm>
        </p:spPr>
        <p:txBody>
          <a:bodyPr wrap="square">
            <a:spAutoFit/>
          </a:bodyPr>
          <a:lstStyle>
            <a:lvl1pPr marL="0" indent="0">
              <a:spcBef>
                <a:spcPts val="600"/>
              </a:spcBef>
              <a:spcAft>
                <a:spcPts val="0"/>
              </a:spcAft>
              <a:buNone/>
              <a:defRPr sz="20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287157010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eveloper code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07777"/>
          </a:xfrm>
        </p:spPr>
        <p:txBody>
          <a:bodyPr wrap="square">
            <a:spAutoFit/>
          </a:bodyPr>
          <a:lstStyle>
            <a:lvl1pPr marL="0" indent="0">
              <a:lnSpc>
                <a:spcPct val="100000"/>
              </a:lnSpc>
              <a:spcBef>
                <a:spcPts val="600"/>
              </a:spcBef>
              <a:spcAft>
                <a:spcPts val="0"/>
              </a:spcAft>
              <a:buNone/>
              <a:defRPr sz="20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07777"/>
          </a:xfrm>
        </p:spPr>
        <p:txBody>
          <a:bodyPr/>
          <a:lstStyle>
            <a:lvl1pPr marL="0" indent="0">
              <a:buNone/>
              <a:tabLst/>
              <a:defRPr sz="20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36175135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eveloper code lef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07777"/>
          </a:xfrm>
        </p:spPr>
        <p:txBody>
          <a:bodyPr/>
          <a:lstStyle>
            <a:lvl1pPr marL="0" indent="0">
              <a:buNone/>
              <a:defRPr sz="20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07777"/>
          </a:xfrm>
        </p:spPr>
        <p:txBody>
          <a:bodyPr wrap="square">
            <a:spAutoFit/>
          </a:bodyPr>
          <a:lstStyle>
            <a:lvl1pPr marL="0" indent="0">
              <a:lnSpc>
                <a:spcPct val="100000"/>
              </a:lnSpc>
              <a:spcBef>
                <a:spcPts val="600"/>
              </a:spcBef>
              <a:spcAft>
                <a:spcPts val="0"/>
              </a:spcAft>
              <a:buNone/>
              <a:defRPr sz="20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10801101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eveloper code left, image right">
    <p:bg>
      <p:bgPr>
        <a:solidFill>
          <a:srgbClr val="F4F3F5"/>
        </a:solidFill>
        <a:effectLst/>
      </p:bgPr>
    </p:bg>
    <p:spTree>
      <p:nvGrpSpPr>
        <p:cNvPr id="1" name=""/>
        <p:cNvGrpSpPr/>
        <p:nvPr/>
      </p:nvGrpSpPr>
      <p:grpSpPr>
        <a:xfrm>
          <a:off x="0" y="0"/>
          <a:ext cx="0" cy="0"/>
          <a:chOff x="0" y="0"/>
          <a:chExt cx="0" cy="0"/>
        </a:xfrm>
      </p:grpSpPr>
      <p:sp>
        <p:nvSpPr>
          <p:cNvPr id="9" name="Picture Placeholder 7" descr="This photo is a 'placeholder' only. Drag or drop your photo here, or click and tap the center to insert a photo.">
            <a:extLst>
              <a:ext uri="{FF2B5EF4-FFF2-40B4-BE49-F238E27FC236}">
                <a16:creationId xmlns:a16="http://schemas.microsoft.com/office/drawing/2014/main" id="{8456ECE7-2FD2-0E8A-D0BD-61173814D9B7}"/>
              </a:ext>
            </a:extLst>
          </p:cNvPr>
          <p:cNvSpPr>
            <a:spLocks noGrp="1"/>
          </p:cNvSpPr>
          <p:nvPr>
            <p:ph type="pic" sz="quarter" idx="10" hasCustomPrompt="1"/>
          </p:nvPr>
        </p:nvSpPr>
        <p:spPr bwMode="ltGray">
          <a:xfrm>
            <a:off x="8490856" y="707231"/>
            <a:ext cx="3116945" cy="5561808"/>
          </a:xfrm>
          <a:prstGeom prst="roundRect">
            <a:avLst>
              <a:gd name="adj" fmla="val 4445"/>
            </a:avLst>
          </a:prstGeom>
          <a:blipFill>
            <a:blip r:embed="rId2"/>
            <a:stretch>
              <a:fillRect l="-107368" r="-109854"/>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07777"/>
          </a:xfrm>
        </p:spPr>
        <p:txBody>
          <a:bodyPr/>
          <a:lstStyle>
            <a:lvl1pPr marL="0" indent="0">
              <a:buNone/>
              <a:defRPr sz="20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20675207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vice 1">
    <p:bg>
      <p:bgPr>
        <a:solidFill>
          <a:srgbClr val="F4F3F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B95F29-56C3-4C85-A12B-0B0BE769E70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2" name="Title 1"/>
          <p:cNvSpPr>
            <a:spLocks noGrp="1"/>
          </p:cNvSpPr>
          <p:nvPr>
            <p:ph type="title" hasCustomPrompt="1"/>
          </p:nvPr>
        </p:nvSpPr>
        <p:spPr>
          <a:xfrm>
            <a:off x="584200" y="464817"/>
            <a:ext cx="11023600"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1: one column</a:t>
            </a:r>
          </a:p>
        </p:txBody>
      </p:sp>
      <p:sp>
        <p:nvSpPr>
          <p:cNvPr id="4" name="Text Placeholder 3"/>
          <p:cNvSpPr>
            <a:spLocks noGrp="1"/>
          </p:cNvSpPr>
          <p:nvPr>
            <p:ph type="body" sz="quarter" idx="10" hasCustomPrompt="1"/>
          </p:nvPr>
        </p:nvSpPr>
        <p:spPr>
          <a:xfrm>
            <a:off x="584200" y="1922802"/>
            <a:ext cx="4630006" cy="615553"/>
          </a:xfrm>
          <a:prstGeom prst="rect">
            <a:avLst/>
          </a:prstGeom>
        </p:spPr>
        <p:txBody>
          <a:bodyPr wrap="square" lIns="0" tIns="0" rIns="0" bIns="0">
            <a:spAutoFit/>
          </a:bodyPr>
          <a:lstStyle>
            <a:lvl1pPr marL="0" indent="0">
              <a:lnSpc>
                <a:spcPts val="2400"/>
              </a:lnSpc>
              <a:buNone/>
              <a:defRPr sz="2000" b="0" i="0">
                <a:solidFill>
                  <a:srgbClr val="000000"/>
                </a:solidFill>
                <a:latin typeface="+mn-lt"/>
              </a:defRPr>
            </a:lvl1pPr>
            <a:lvl2pPr marL="224097" indent="0">
              <a:buNone/>
              <a:defRPr/>
            </a:lvl2pPr>
            <a:lvl3pPr marL="448193" indent="0">
              <a:buNone/>
              <a:defRPr/>
            </a:lvl3pPr>
            <a:lvl4pPr marL="672290" indent="0">
              <a:buNone/>
              <a:defRPr/>
            </a:lvl4pPr>
            <a:lvl5pPr marL="896386" indent="0">
              <a:buNone/>
              <a:defRPr/>
            </a:lvl5pPr>
          </a:lstStyle>
          <a:p>
            <a:pPr lvl="0"/>
            <a:r>
              <a:rPr lang="pt-BR"/>
              <a:t>Large subhead Segoe UI Regular 20/24. </a:t>
            </a:r>
            <a:r>
              <a:rPr lang="da-DK"/>
              <a:t>Lorem ipsum dolor sit amet</a:t>
            </a:r>
            <a:r>
              <a:rPr lang="pt-BR"/>
              <a:t>.</a:t>
            </a:r>
            <a:endParaRPr lang="en-US"/>
          </a:p>
        </p:txBody>
      </p:sp>
      <p:sp>
        <p:nvSpPr>
          <p:cNvPr id="5" name="Text Placeholder 4"/>
          <p:cNvSpPr>
            <a:spLocks noGrp="1"/>
          </p:cNvSpPr>
          <p:nvPr>
            <p:ph type="body" sz="quarter" idx="11" hasCustomPrompt="1"/>
          </p:nvPr>
        </p:nvSpPr>
        <p:spPr>
          <a:xfrm>
            <a:off x="584199" y="2707597"/>
            <a:ext cx="4630005" cy="2521331"/>
          </a:xfrm>
          <a:prstGeom prst="rect">
            <a:avLst/>
          </a:prstGeom>
        </p:spPr>
        <p:txBody>
          <a:bodyPr lIns="0" tIns="0" rIns="0" bIns="0"/>
          <a:lstStyle>
            <a:lvl1pPr marL="0" indent="0">
              <a:lnSpc>
                <a:spcPts val="1765"/>
              </a:lnSpc>
              <a:spcBef>
                <a:spcPts val="0"/>
              </a:spcBef>
              <a:buFont typeface="Arial" panose="020B0604020202020204" pitchFamily="34" charset="0"/>
              <a:buNone/>
              <a:defRPr sz="1400"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a:p>
            <a:pPr lvl="0"/>
            <a:endParaRPr lang="en-US"/>
          </a:p>
          <a:p>
            <a:pPr lvl="0"/>
            <a:r>
              <a:rPr lang="en-US"/>
              <a:t>Body copy 14 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2" name="Picture Placeholder 11">
            <a:extLst>
              <a:ext uri="{FF2B5EF4-FFF2-40B4-BE49-F238E27FC236}">
                <a16:creationId xmlns:a16="http://schemas.microsoft.com/office/drawing/2014/main" id="{934476FE-7091-4DE7-A55E-3EF5A6569A7D}"/>
              </a:ext>
            </a:extLst>
          </p:cNvPr>
          <p:cNvSpPr>
            <a:spLocks noGrp="1"/>
          </p:cNvSpPr>
          <p:nvPr>
            <p:ph type="pic" sz="quarter" idx="12"/>
          </p:nvPr>
        </p:nvSpPr>
        <p:spPr>
          <a:xfrm>
            <a:off x="6358812" y="1519688"/>
            <a:ext cx="5833188" cy="4343375"/>
          </a:xfrm>
          <a:prstGeom prst="rect">
            <a:avLst/>
          </a:prstGeom>
        </p:spPr>
        <p:txBody>
          <a:bodyPr anchor="ctr" anchorCtr="0">
            <a:noAutofit/>
          </a:bodyPr>
          <a:lstStyle>
            <a:lvl1pPr algn="ctr">
              <a:defRPr>
                <a:solidFill>
                  <a:srgbClr val="000000"/>
                </a:solidFill>
              </a:defRPr>
            </a:lvl1pPr>
          </a:lstStyle>
          <a:p>
            <a:r>
              <a:rPr lang="en-US" dirty="0"/>
              <a:t>Click icon to add picture</a:t>
            </a:r>
          </a:p>
        </p:txBody>
      </p:sp>
    </p:spTree>
    <p:extLst>
      <p:ext uri="{BB962C8B-B14F-4D97-AF65-F5344CB8AC3E}">
        <p14:creationId xmlns:p14="http://schemas.microsoft.com/office/powerpoint/2010/main" val="131693656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evice 2">
    <p:bg>
      <p:bgPr>
        <a:solidFill>
          <a:srgbClr val="F4F3F5"/>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9DE98C-91A8-4163-A280-8BB561692C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44774" y="418150"/>
            <a:ext cx="7747227" cy="6439851"/>
          </a:xfrm>
          <a:prstGeom prst="rect">
            <a:avLst/>
          </a:prstGeom>
        </p:spPr>
      </p:pic>
      <p:sp>
        <p:nvSpPr>
          <p:cNvPr id="9" name="Picture Placeholder 11">
            <a:extLst>
              <a:ext uri="{FF2B5EF4-FFF2-40B4-BE49-F238E27FC236}">
                <a16:creationId xmlns:a16="http://schemas.microsoft.com/office/drawing/2014/main" id="{784CA30E-A92E-4E40-944A-73B1CF9EEE0A}"/>
              </a:ext>
            </a:extLst>
          </p:cNvPr>
          <p:cNvSpPr>
            <a:spLocks noGrp="1"/>
          </p:cNvSpPr>
          <p:nvPr>
            <p:ph type="pic" sz="quarter" idx="12"/>
          </p:nvPr>
        </p:nvSpPr>
        <p:spPr>
          <a:xfrm>
            <a:off x="6357959" y="1535104"/>
            <a:ext cx="5834041" cy="4315059"/>
          </a:xfrm>
          <a:prstGeom prst="rect">
            <a:avLst/>
          </a:prstGeom>
        </p:spPr>
        <p:txBody>
          <a:bodyPr anchor="ctr" anchorCtr="0">
            <a:noAutofit/>
          </a:bodyPr>
          <a:lstStyle>
            <a:lvl1pPr algn="ctr">
              <a:defRPr>
                <a:solidFill>
                  <a:srgbClr val="000000"/>
                </a:solidFill>
              </a:defRPr>
            </a:lvl1pPr>
          </a:lstStyle>
          <a:p>
            <a:r>
              <a:rPr lang="en-US" dirty="0"/>
              <a:t>Click icon to add picture</a:t>
            </a:r>
          </a:p>
        </p:txBody>
      </p:sp>
      <p:sp>
        <p:nvSpPr>
          <p:cNvPr id="13" name="Text Placeholder 4">
            <a:extLst>
              <a:ext uri="{FF2B5EF4-FFF2-40B4-BE49-F238E27FC236}">
                <a16:creationId xmlns:a16="http://schemas.microsoft.com/office/drawing/2014/main" id="{8D17D4B4-B6B9-4273-ACCB-7A5ED46F35A8}"/>
              </a:ext>
            </a:extLst>
          </p:cNvPr>
          <p:cNvSpPr>
            <a:spLocks noGrp="1"/>
          </p:cNvSpPr>
          <p:nvPr>
            <p:ph type="body" sz="quarter" idx="11" hasCustomPrompt="1"/>
          </p:nvPr>
        </p:nvSpPr>
        <p:spPr>
          <a:xfrm>
            <a:off x="593750" y="2000739"/>
            <a:ext cx="1693247" cy="442532"/>
          </a:xfrm>
          <a:prstGeom prst="rect">
            <a:avLst/>
          </a:prstGeom>
        </p:spPr>
        <p:txBody>
          <a:bodyPr lIns="0" tIns="0" rIns="0" bIns="0"/>
          <a:lstStyle>
            <a:lvl1pPr marL="0" indent="0">
              <a:lnSpc>
                <a:spcPts val="1765"/>
              </a:lnSpc>
              <a:spcBef>
                <a:spcPts val="882"/>
              </a:spcBef>
              <a:buNone/>
              <a:defRPr lang="en-US" sz="1400"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4" name="Text Placeholder 4">
            <a:extLst>
              <a:ext uri="{FF2B5EF4-FFF2-40B4-BE49-F238E27FC236}">
                <a16:creationId xmlns:a16="http://schemas.microsoft.com/office/drawing/2014/main" id="{FB204BE2-B985-4315-8D5B-9C54B1074DD6}"/>
              </a:ext>
            </a:extLst>
          </p:cNvPr>
          <p:cNvSpPr>
            <a:spLocks noGrp="1"/>
          </p:cNvSpPr>
          <p:nvPr>
            <p:ph type="body" sz="quarter" idx="13" hasCustomPrompt="1"/>
          </p:nvPr>
        </p:nvSpPr>
        <p:spPr>
          <a:xfrm>
            <a:off x="2521876" y="2000739"/>
            <a:ext cx="1693247" cy="442532"/>
          </a:xfrm>
          <a:prstGeom prst="rect">
            <a:avLst/>
          </a:prstGeom>
        </p:spPr>
        <p:txBody>
          <a:bodyPr lIns="0" tIns="0" rIns="0" bIns="0"/>
          <a:lstStyle>
            <a:lvl1pPr marL="0" indent="0">
              <a:lnSpc>
                <a:spcPts val="1765"/>
              </a:lnSpc>
              <a:spcBef>
                <a:spcPts val="882"/>
              </a:spcBef>
              <a:buNone/>
              <a:defRPr lang="en-US" sz="1400" b="0" kern="1200" spc="0" baseline="0" dirty="0">
                <a:solidFill>
                  <a:schemeClr val="tx2"/>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372">
                <a:solidFill>
                  <a:srgbClr val="000000"/>
                </a:solidFill>
              </a:defRPr>
            </a:lvl2pPr>
            <a:lvl3pPr marL="448193" indent="0">
              <a:buNone/>
              <a:defRPr/>
            </a:lvl3pPr>
            <a:lvl4pPr marL="672290" indent="0">
              <a:buNone/>
              <a:defRPr/>
            </a:lvl4pPr>
            <a:lvl5pPr marL="896386" indent="0">
              <a:buNone/>
              <a:defRPr/>
            </a:lvl5pPr>
          </a:lstStyle>
          <a:p>
            <a:pPr marL="0" marR="0" lvl="0" indent="0" algn="l" defTabSz="914367" rtl="0" eaLnBrk="1" fontAlgn="auto" latinLnBrk="0" hangingPunct="1">
              <a:lnSpc>
                <a:spcPts val="1765"/>
              </a:lnSpc>
              <a:spcBef>
                <a:spcPts val="882"/>
              </a:spcBef>
              <a:spcAft>
                <a:spcPts val="0"/>
              </a:spcAft>
              <a:buClrTx/>
              <a:buSzPct val="90000"/>
              <a:buFont typeface="Wingdings" panose="05000000000000000000" pitchFamily="2" charset="2"/>
              <a:buNone/>
              <a:tabLst/>
            </a:pPr>
            <a:r>
              <a:rPr lang="en-US"/>
              <a:t>Paragraph title Segoe UI </a:t>
            </a:r>
            <a:r>
              <a:rPr lang="en-US" err="1"/>
              <a:t>Semibold</a:t>
            </a:r>
            <a:endParaRPr lang="en-US"/>
          </a:p>
        </p:txBody>
      </p:sp>
      <p:sp>
        <p:nvSpPr>
          <p:cNvPr id="18" name="Text Placeholder 4">
            <a:extLst>
              <a:ext uri="{FF2B5EF4-FFF2-40B4-BE49-F238E27FC236}">
                <a16:creationId xmlns:a16="http://schemas.microsoft.com/office/drawing/2014/main" id="{02963930-27DC-A146-BED0-307A0CE5F43A}"/>
              </a:ext>
            </a:extLst>
          </p:cNvPr>
          <p:cNvSpPr>
            <a:spLocks noGrp="1"/>
          </p:cNvSpPr>
          <p:nvPr>
            <p:ph type="body" sz="quarter" idx="42" hasCustomPrompt="1"/>
          </p:nvPr>
        </p:nvSpPr>
        <p:spPr>
          <a:xfrm>
            <a:off x="590248" y="2528961"/>
            <a:ext cx="1693247" cy="1828834"/>
          </a:xfrm>
          <a:prstGeom prst="rect">
            <a:avLst/>
          </a:prstGeom>
        </p:spPr>
        <p:txBody>
          <a:bodyPr lIns="0" tIns="0" rIns="0" bIns="0"/>
          <a:lstStyle>
            <a:lvl1pPr marL="0" indent="0">
              <a:lnSpc>
                <a:spcPts val="1765"/>
              </a:lnSpc>
              <a:spcBef>
                <a:spcPts val="0"/>
              </a:spcBef>
              <a:buFont typeface="Arial" panose="020B0604020202020204" pitchFamily="34" charset="0"/>
              <a:buNone/>
              <a:defRPr sz="1400"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9" name="Text Placeholder 4">
            <a:extLst>
              <a:ext uri="{FF2B5EF4-FFF2-40B4-BE49-F238E27FC236}">
                <a16:creationId xmlns:a16="http://schemas.microsoft.com/office/drawing/2014/main" id="{8EE99189-A4FF-8C44-809C-285F33AF913B}"/>
              </a:ext>
            </a:extLst>
          </p:cNvPr>
          <p:cNvSpPr>
            <a:spLocks noGrp="1"/>
          </p:cNvSpPr>
          <p:nvPr>
            <p:ph type="body" sz="quarter" idx="43" hasCustomPrompt="1"/>
          </p:nvPr>
        </p:nvSpPr>
        <p:spPr>
          <a:xfrm>
            <a:off x="2521608" y="2528961"/>
            <a:ext cx="1693247" cy="1828834"/>
          </a:xfrm>
          <a:prstGeom prst="rect">
            <a:avLst/>
          </a:prstGeom>
        </p:spPr>
        <p:txBody>
          <a:bodyPr lIns="0" tIns="0" rIns="0" bIns="0"/>
          <a:lstStyle>
            <a:lvl1pPr marL="0" indent="0">
              <a:lnSpc>
                <a:spcPts val="1765"/>
              </a:lnSpc>
              <a:spcBef>
                <a:spcPts val="0"/>
              </a:spcBef>
              <a:buFont typeface="Arial" panose="020B0604020202020204" pitchFamily="34" charset="0"/>
              <a:buNone/>
              <a:defRPr sz="1400" b="0" i="0" spc="0">
                <a:solidFill>
                  <a:srgbClr val="000000"/>
                </a:solidFill>
                <a:latin typeface="+mn-lt"/>
              </a:defRPr>
            </a:lvl1pPr>
            <a:lvl2pPr marL="0" indent="0">
              <a:lnSpc>
                <a:spcPts val="1765"/>
              </a:lnSpc>
              <a:spcBef>
                <a:spcPts val="0"/>
              </a:spcBef>
              <a:buNone/>
              <a:defRPr sz="1372">
                <a:solidFill>
                  <a:schemeClr val="tx1"/>
                </a:solidFill>
              </a:defRPr>
            </a:lvl2pPr>
            <a:lvl3pPr marL="448193" indent="0">
              <a:buNone/>
              <a:defRPr/>
            </a:lvl3pPr>
            <a:lvl4pPr marL="672290" indent="0">
              <a:buNone/>
              <a:defRPr/>
            </a:lvl4pPr>
            <a:lvl5pPr marL="896386" indent="0">
              <a:buNone/>
              <a:defRPr/>
            </a:lvl5pPr>
          </a:lstStyle>
          <a:p>
            <a:pPr lvl="0"/>
            <a:r>
              <a:rPr lang="en-US"/>
              <a:t>Body copy 14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Title 1">
            <a:extLst>
              <a:ext uri="{FF2B5EF4-FFF2-40B4-BE49-F238E27FC236}">
                <a16:creationId xmlns:a16="http://schemas.microsoft.com/office/drawing/2014/main" id="{41C62C6E-6C8D-E263-ED20-65125864F2C8}"/>
              </a:ext>
            </a:extLst>
          </p:cNvPr>
          <p:cNvSpPr>
            <a:spLocks noGrp="1"/>
          </p:cNvSpPr>
          <p:nvPr>
            <p:ph type="title" hasCustomPrompt="1"/>
          </p:nvPr>
        </p:nvSpPr>
        <p:spPr>
          <a:xfrm>
            <a:off x="582612" y="462415"/>
            <a:ext cx="11026776"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2: two columns</a:t>
            </a:r>
          </a:p>
        </p:txBody>
      </p:sp>
    </p:spTree>
    <p:extLst>
      <p:ext uri="{BB962C8B-B14F-4D97-AF65-F5344CB8AC3E}">
        <p14:creationId xmlns:p14="http://schemas.microsoft.com/office/powerpoint/2010/main" val="1009678421"/>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evice 3">
    <p:bg>
      <p:bgPr>
        <a:solidFill>
          <a:srgbClr val="F4F3F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466045"/>
            <a:ext cx="11025188"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Device layout 3</a:t>
            </a:r>
          </a:p>
        </p:txBody>
      </p:sp>
      <p:pic>
        <p:nvPicPr>
          <p:cNvPr id="10" name="Picture 9">
            <a:extLst>
              <a:ext uri="{FF2B5EF4-FFF2-40B4-BE49-F238E27FC236}">
                <a16:creationId xmlns:a16="http://schemas.microsoft.com/office/drawing/2014/main" id="{73CDB1EA-72FB-46B3-89D4-DEE1F2EF72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4249" y="486947"/>
            <a:ext cx="10869930" cy="6371053"/>
          </a:xfrm>
          <a:prstGeom prst="rect">
            <a:avLst/>
          </a:prstGeom>
        </p:spPr>
      </p:pic>
      <p:sp>
        <p:nvSpPr>
          <p:cNvPr id="8" name="Picture Placeholder 11">
            <a:extLst>
              <a:ext uri="{FF2B5EF4-FFF2-40B4-BE49-F238E27FC236}">
                <a16:creationId xmlns:a16="http://schemas.microsoft.com/office/drawing/2014/main" id="{0473E679-3B6D-497A-A0F6-454C968B7607}"/>
              </a:ext>
            </a:extLst>
          </p:cNvPr>
          <p:cNvSpPr>
            <a:spLocks noGrp="1"/>
          </p:cNvSpPr>
          <p:nvPr>
            <p:ph type="pic" sz="quarter" idx="12"/>
          </p:nvPr>
        </p:nvSpPr>
        <p:spPr>
          <a:xfrm>
            <a:off x="2293976" y="1599603"/>
            <a:ext cx="7678751" cy="4327960"/>
          </a:xfrm>
          <a:prstGeom prst="rect">
            <a:avLst/>
          </a:prstGeom>
        </p:spPr>
        <p:txBody>
          <a:bodyPr anchor="ctr" anchorCtr="0">
            <a:noAutofit/>
          </a:bodyPr>
          <a:lstStyle>
            <a:lvl1pPr algn="ctr">
              <a:defRPr>
                <a:solidFill>
                  <a:srgbClr val="000000"/>
                </a:solidFill>
              </a:defRPr>
            </a:lvl1pPr>
          </a:lstStyle>
          <a:p>
            <a:r>
              <a:rPr lang="en-US" dirty="0"/>
              <a:t>Click icon to add picture</a:t>
            </a:r>
          </a:p>
        </p:txBody>
      </p:sp>
    </p:spTree>
    <p:extLst>
      <p:ext uri="{BB962C8B-B14F-4D97-AF65-F5344CB8AC3E}">
        <p14:creationId xmlns:p14="http://schemas.microsoft.com/office/powerpoint/2010/main" val="230231963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rt with caption">
    <p:bg>
      <p:bgPr>
        <a:solidFill>
          <a:srgbClr val="F4F3F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466045"/>
            <a:ext cx="11025188" cy="403137"/>
          </a:xfrm>
          <a:prstGeom prst="rect">
            <a:avLst/>
          </a:prstGeom>
        </p:spPr>
        <p:txBody>
          <a:bodyPr wrap="square" lIns="0" tIns="0" rIns="0" bIns="0">
            <a:spAutoFit/>
          </a:bodyPr>
          <a:lstStyle>
            <a:lvl1pPr>
              <a:lnSpc>
                <a:spcPts val="3137"/>
              </a:lnSpc>
              <a:defRPr sz="2745">
                <a:solidFill>
                  <a:srgbClr val="000000"/>
                </a:solidFill>
              </a:defRPr>
            </a:lvl1pPr>
          </a:lstStyle>
          <a:p>
            <a:r>
              <a:rPr lang="en-US"/>
              <a:t>Chart layout examples</a:t>
            </a:r>
          </a:p>
        </p:txBody>
      </p:sp>
      <p:sp>
        <p:nvSpPr>
          <p:cNvPr id="5" name="Chart Placeholder 6">
            <a:extLst>
              <a:ext uri="{FF2B5EF4-FFF2-40B4-BE49-F238E27FC236}">
                <a16:creationId xmlns:a16="http://schemas.microsoft.com/office/drawing/2014/main" id="{D9638BF3-12D1-2694-0190-0AB19FCB5432}"/>
              </a:ext>
            </a:extLst>
          </p:cNvPr>
          <p:cNvSpPr>
            <a:spLocks noGrp="1"/>
          </p:cNvSpPr>
          <p:nvPr>
            <p:ph type="chart" sz="quarter" idx="21"/>
          </p:nvPr>
        </p:nvSpPr>
        <p:spPr>
          <a:xfrm>
            <a:off x="584200" y="1989614"/>
            <a:ext cx="3474720" cy="3605213"/>
          </a:xfrm>
          <a:prstGeom prst="rect">
            <a:avLst/>
          </a:prstGeom>
        </p:spPr>
        <p:txBody>
          <a:bodyPr anchor="ctr">
            <a:noAutofit/>
          </a:bodyPr>
          <a:lstStyle>
            <a:lvl1pPr marL="0" indent="0" algn="ctr">
              <a:buNone/>
              <a:defRPr sz="2400">
                <a:solidFill>
                  <a:srgbClr val="000000"/>
                </a:solidFill>
              </a:defRPr>
            </a:lvl1pPr>
          </a:lstStyle>
          <a:p>
            <a:r>
              <a:rPr lang="en-US" dirty="0"/>
              <a:t>Click icon to add chart</a:t>
            </a:r>
          </a:p>
        </p:txBody>
      </p:sp>
      <p:sp>
        <p:nvSpPr>
          <p:cNvPr id="6" name="Text Placeholder 4">
            <a:extLst>
              <a:ext uri="{FF2B5EF4-FFF2-40B4-BE49-F238E27FC236}">
                <a16:creationId xmlns:a16="http://schemas.microsoft.com/office/drawing/2014/main" id="{9FDA6635-EE72-35BC-5065-7C47B07E2AF7}"/>
              </a:ext>
            </a:extLst>
          </p:cNvPr>
          <p:cNvSpPr>
            <a:spLocks noGrp="1"/>
          </p:cNvSpPr>
          <p:nvPr>
            <p:ph type="body" sz="quarter" idx="12" hasCustomPrompt="1"/>
          </p:nvPr>
        </p:nvSpPr>
        <p:spPr>
          <a:xfrm>
            <a:off x="584201" y="5973763"/>
            <a:ext cx="3474720" cy="307777"/>
          </a:xfrm>
          <a:prstGeom prst="rect">
            <a:avLst/>
          </a:prstGeom>
        </p:spPr>
        <p:txBody>
          <a:bodyPr lIns="0" tIns="0" rIns="0" bIns="0"/>
          <a:lstStyle>
            <a:lvl1pPr marL="0" indent="0">
              <a:lnSpc>
                <a:spcPts val="1200"/>
              </a:lnSpc>
              <a:spcBef>
                <a:spcPts val="900"/>
              </a:spcBef>
              <a:buFont typeface="Arial" panose="020B0604020202020204" pitchFamily="34" charset="0"/>
              <a:buNone/>
              <a:defRPr sz="1000" b="0" i="0" spc="0">
                <a:solidFill>
                  <a:srgbClr val="000000"/>
                </a:solidFill>
                <a:latin typeface="+mn-lt"/>
              </a:defRPr>
            </a:lvl1pPr>
            <a:lvl2pPr marL="0" marR="0" indent="0" algn="l" defTabSz="932742" rtl="0" eaLnBrk="1" fontAlgn="auto" latinLnBrk="0" hangingPunct="1">
              <a:lnSpc>
                <a:spcPts val="1200"/>
              </a:lnSpc>
              <a:spcBef>
                <a:spcPts val="450"/>
              </a:spcBef>
              <a:spcAft>
                <a:spcPts val="0"/>
              </a:spcAft>
              <a:buClrTx/>
              <a:buSzPct val="90000"/>
              <a:buFont typeface="Arial" panose="020B0604020202020204" pitchFamily="34" charset="0"/>
              <a:buNone/>
              <a:tabLst/>
              <a:defRPr sz="1000">
                <a:solidFill>
                  <a:schemeClr val="tx1"/>
                </a:solidFill>
              </a:defRPr>
            </a:lvl2pPr>
            <a:lvl3pPr marL="457200" indent="0">
              <a:buNone/>
              <a:defRPr/>
            </a:lvl3pPr>
            <a:lvl4pPr marL="685800" indent="0">
              <a:buNone/>
              <a:defRPr/>
            </a:lvl4pPr>
            <a:lvl5pPr marL="914400" indent="0">
              <a:buNone/>
              <a:defRPr/>
            </a:lvl5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7" name="Text Placeholder 4">
            <a:extLst>
              <a:ext uri="{FF2B5EF4-FFF2-40B4-BE49-F238E27FC236}">
                <a16:creationId xmlns:a16="http://schemas.microsoft.com/office/drawing/2014/main" id="{426EF772-758C-C1A7-A309-173E2AB9C395}"/>
              </a:ext>
            </a:extLst>
          </p:cNvPr>
          <p:cNvSpPr>
            <a:spLocks noGrp="1"/>
          </p:cNvSpPr>
          <p:nvPr>
            <p:ph type="body" sz="quarter" idx="18" hasCustomPrompt="1"/>
          </p:nvPr>
        </p:nvSpPr>
        <p:spPr>
          <a:xfrm>
            <a:off x="4358640" y="5973763"/>
            <a:ext cx="3474720" cy="307777"/>
          </a:xfrm>
          <a:prstGeom prst="rect">
            <a:avLst/>
          </a:prstGeom>
        </p:spPr>
        <p:txBody>
          <a:bodyPr vert="horz" wrap="square" lIns="0" tIns="0" rIns="0" bIns="0" rtlCol="0">
            <a:spAutoFit/>
          </a:bodyPr>
          <a:lstStyle>
            <a:lvl1pPr marL="0" indent="0">
              <a:buNone/>
              <a:tabLst/>
              <a:defRPr lang="en-US" sz="1000" b="0" i="0" spc="0" dirty="0" smtClean="0">
                <a:solidFill>
                  <a:srgbClr val="000000"/>
                </a:solidFill>
                <a:latin typeface="+mn-lt"/>
              </a:defRPr>
            </a:lvl1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
        <p:nvSpPr>
          <p:cNvPr id="9" name="Chart Placeholder 6">
            <a:extLst>
              <a:ext uri="{FF2B5EF4-FFF2-40B4-BE49-F238E27FC236}">
                <a16:creationId xmlns:a16="http://schemas.microsoft.com/office/drawing/2014/main" id="{C01D8C54-5478-2BF6-769F-9F0FC6FB57EA}"/>
              </a:ext>
            </a:extLst>
          </p:cNvPr>
          <p:cNvSpPr>
            <a:spLocks noGrp="1"/>
          </p:cNvSpPr>
          <p:nvPr>
            <p:ph type="chart" sz="quarter" idx="22"/>
          </p:nvPr>
        </p:nvSpPr>
        <p:spPr>
          <a:xfrm>
            <a:off x="4358641" y="1989614"/>
            <a:ext cx="3474720" cy="3605213"/>
          </a:xfrm>
          <a:prstGeom prst="rect">
            <a:avLst/>
          </a:prstGeom>
        </p:spPr>
        <p:txBody>
          <a:bodyPr anchor="ctr">
            <a:noAutofit/>
          </a:bodyPr>
          <a:lstStyle>
            <a:lvl1pPr marL="0" indent="0" algn="ctr">
              <a:buNone/>
              <a:defRPr sz="2400">
                <a:solidFill>
                  <a:srgbClr val="000000"/>
                </a:solidFill>
              </a:defRPr>
            </a:lvl1pPr>
          </a:lstStyle>
          <a:p>
            <a:r>
              <a:rPr lang="en-US" dirty="0"/>
              <a:t>Click icon to add chart</a:t>
            </a:r>
          </a:p>
        </p:txBody>
      </p:sp>
      <p:sp>
        <p:nvSpPr>
          <p:cNvPr id="11" name="Chart Placeholder 6">
            <a:extLst>
              <a:ext uri="{FF2B5EF4-FFF2-40B4-BE49-F238E27FC236}">
                <a16:creationId xmlns:a16="http://schemas.microsoft.com/office/drawing/2014/main" id="{657835EA-5000-4043-FCC9-D8A17E147B1F}"/>
              </a:ext>
            </a:extLst>
          </p:cNvPr>
          <p:cNvSpPr>
            <a:spLocks noGrp="1"/>
          </p:cNvSpPr>
          <p:nvPr>
            <p:ph type="chart" sz="quarter" idx="23"/>
          </p:nvPr>
        </p:nvSpPr>
        <p:spPr>
          <a:xfrm>
            <a:off x="8132064" y="1989614"/>
            <a:ext cx="3474720" cy="3605213"/>
          </a:xfrm>
          <a:prstGeom prst="rect">
            <a:avLst/>
          </a:prstGeom>
        </p:spPr>
        <p:txBody>
          <a:bodyPr anchor="ctr">
            <a:noAutofit/>
          </a:bodyPr>
          <a:lstStyle>
            <a:lvl1pPr marL="0" indent="0" algn="ctr">
              <a:buNone/>
              <a:defRPr sz="2400">
                <a:solidFill>
                  <a:srgbClr val="000000"/>
                </a:solidFill>
              </a:defRPr>
            </a:lvl1pPr>
          </a:lstStyle>
          <a:p>
            <a:r>
              <a:rPr lang="en-US" dirty="0"/>
              <a:t>Click icon to add chart</a:t>
            </a:r>
          </a:p>
        </p:txBody>
      </p:sp>
      <p:sp>
        <p:nvSpPr>
          <p:cNvPr id="12" name="Text Placeholder 3">
            <a:extLst>
              <a:ext uri="{FF2B5EF4-FFF2-40B4-BE49-F238E27FC236}">
                <a16:creationId xmlns:a16="http://schemas.microsoft.com/office/drawing/2014/main" id="{D11E6A22-8ABF-B71A-3401-3376773ED9AC}"/>
              </a:ext>
            </a:extLst>
          </p:cNvPr>
          <p:cNvSpPr>
            <a:spLocks noGrp="1"/>
          </p:cNvSpPr>
          <p:nvPr>
            <p:ph type="body" sz="quarter" idx="24" hasCustomPrompt="1"/>
          </p:nvPr>
        </p:nvSpPr>
        <p:spPr>
          <a:xfrm>
            <a:off x="584200" y="5783263"/>
            <a:ext cx="3474720" cy="153888"/>
          </a:xfrm>
          <a:prstGeom prst="rect">
            <a:avLst/>
          </a:prstGeom>
        </p:spPr>
        <p:txBody>
          <a:bodyPr tIns="0"/>
          <a:lstStyle>
            <a:lvl1pPr marL="0" indent="0">
              <a:buNone/>
              <a:defRPr lang="en-US" sz="1000" b="1" kern="1200" spc="0" dirty="0" smtClean="0">
                <a:solidFill>
                  <a:srgbClr val="000000"/>
                </a:solidFill>
                <a:latin typeface="+mn-lt"/>
                <a:ea typeface="+mn-ea"/>
                <a:cs typeface="+mn-cs"/>
              </a:defRPr>
            </a:lvl1pPr>
          </a:lstStyle>
          <a:p>
            <a:pPr lvl="0"/>
            <a:r>
              <a:rPr lang="en-US"/>
              <a:t>Caption title Segoe bold 10/12 </a:t>
            </a:r>
          </a:p>
        </p:txBody>
      </p:sp>
      <p:sp>
        <p:nvSpPr>
          <p:cNvPr id="13" name="Text Placeholder 3">
            <a:extLst>
              <a:ext uri="{FF2B5EF4-FFF2-40B4-BE49-F238E27FC236}">
                <a16:creationId xmlns:a16="http://schemas.microsoft.com/office/drawing/2014/main" id="{608861AB-092C-6472-7C72-ED6E47461F7C}"/>
              </a:ext>
            </a:extLst>
          </p:cNvPr>
          <p:cNvSpPr>
            <a:spLocks noGrp="1"/>
          </p:cNvSpPr>
          <p:nvPr>
            <p:ph type="body" sz="quarter" idx="25" hasCustomPrompt="1"/>
          </p:nvPr>
        </p:nvSpPr>
        <p:spPr>
          <a:xfrm>
            <a:off x="4369751" y="5783263"/>
            <a:ext cx="3474720" cy="153888"/>
          </a:xfrm>
          <a:prstGeom prst="rect">
            <a:avLst/>
          </a:prstGeom>
        </p:spPr>
        <p:txBody>
          <a:bodyPr tIns="0"/>
          <a:lstStyle>
            <a:lvl1pPr marL="0" indent="0">
              <a:buNone/>
              <a:defRPr lang="en-US" sz="1000" b="1" kern="1200" spc="0" dirty="0" smtClean="0">
                <a:solidFill>
                  <a:srgbClr val="000000"/>
                </a:solidFill>
                <a:latin typeface="+mn-lt"/>
                <a:ea typeface="+mn-ea"/>
                <a:cs typeface="+mn-cs"/>
              </a:defRPr>
            </a:lvl1pPr>
          </a:lstStyle>
          <a:p>
            <a:pPr lvl="0"/>
            <a:r>
              <a:rPr lang="en-US"/>
              <a:t>Caption title Segoe bold 10/12 </a:t>
            </a:r>
          </a:p>
        </p:txBody>
      </p:sp>
      <p:sp>
        <p:nvSpPr>
          <p:cNvPr id="14" name="Text Placeholder 3">
            <a:extLst>
              <a:ext uri="{FF2B5EF4-FFF2-40B4-BE49-F238E27FC236}">
                <a16:creationId xmlns:a16="http://schemas.microsoft.com/office/drawing/2014/main" id="{000561FE-DBFA-4AC4-AFCD-6B19B0C28254}"/>
              </a:ext>
            </a:extLst>
          </p:cNvPr>
          <p:cNvSpPr>
            <a:spLocks noGrp="1"/>
          </p:cNvSpPr>
          <p:nvPr>
            <p:ph type="body" sz="quarter" idx="26" hasCustomPrompt="1"/>
          </p:nvPr>
        </p:nvSpPr>
        <p:spPr>
          <a:xfrm>
            <a:off x="8132063" y="5783263"/>
            <a:ext cx="3474720" cy="153888"/>
          </a:xfrm>
          <a:prstGeom prst="rect">
            <a:avLst/>
          </a:prstGeom>
        </p:spPr>
        <p:txBody>
          <a:bodyPr tIns="0"/>
          <a:lstStyle>
            <a:lvl1pPr marL="0" indent="0">
              <a:buNone/>
              <a:defRPr lang="en-US" sz="1000" b="1" kern="1200" spc="0" dirty="0" smtClean="0">
                <a:solidFill>
                  <a:srgbClr val="000000"/>
                </a:solidFill>
                <a:latin typeface="+mn-lt"/>
                <a:ea typeface="+mn-ea"/>
                <a:cs typeface="+mn-cs"/>
              </a:defRPr>
            </a:lvl1pPr>
          </a:lstStyle>
          <a:p>
            <a:pPr lvl="0"/>
            <a:r>
              <a:rPr lang="en-US"/>
              <a:t>Caption title Segoe bold 10/12 </a:t>
            </a:r>
          </a:p>
        </p:txBody>
      </p:sp>
      <p:sp>
        <p:nvSpPr>
          <p:cNvPr id="15" name="Text Placeholder 4">
            <a:extLst>
              <a:ext uri="{FF2B5EF4-FFF2-40B4-BE49-F238E27FC236}">
                <a16:creationId xmlns:a16="http://schemas.microsoft.com/office/drawing/2014/main" id="{ABB165B4-FDFD-ADBC-4A1C-58CA8748A55C}"/>
              </a:ext>
            </a:extLst>
          </p:cNvPr>
          <p:cNvSpPr>
            <a:spLocks noGrp="1"/>
          </p:cNvSpPr>
          <p:nvPr>
            <p:ph type="body" sz="quarter" idx="27" hasCustomPrompt="1"/>
          </p:nvPr>
        </p:nvSpPr>
        <p:spPr>
          <a:xfrm>
            <a:off x="8132063" y="5973763"/>
            <a:ext cx="3474720" cy="307777"/>
          </a:xfrm>
          <a:prstGeom prst="rect">
            <a:avLst/>
          </a:prstGeom>
        </p:spPr>
        <p:txBody>
          <a:bodyPr vert="horz" wrap="square" lIns="0" tIns="0" rIns="0" bIns="0" rtlCol="0">
            <a:spAutoFit/>
          </a:bodyPr>
          <a:lstStyle>
            <a:lvl1pPr marL="0" indent="0">
              <a:buNone/>
              <a:tabLst/>
              <a:defRPr lang="en-US" sz="1000" b="0" i="0" spc="0" dirty="0" smtClean="0">
                <a:solidFill>
                  <a:srgbClr val="000000"/>
                </a:solidFill>
                <a:latin typeface="+mn-lt"/>
              </a:defRPr>
            </a:lvl1pPr>
          </a:lstStyle>
          <a:p>
            <a:pPr lvl="0"/>
            <a:r>
              <a:rPr lang="en-US"/>
              <a:t>Caption body copy Segoe Regular 10/12. </a:t>
            </a:r>
            <a:r>
              <a:rPr lang="en-US" err="1"/>
              <a:t>Cavorest</a:t>
            </a:r>
            <a:r>
              <a:rPr lang="en-US"/>
              <a:t> a </a:t>
            </a:r>
            <a:r>
              <a:rPr lang="en-US" err="1"/>
              <a:t>aut</a:t>
            </a:r>
            <a:r>
              <a:rPr lang="en-US"/>
              <a:t> arum </a:t>
            </a:r>
            <a:r>
              <a:rPr lang="en-US" err="1"/>
              <a:t>quam</a:t>
            </a:r>
            <a:r>
              <a:rPr lang="en-US"/>
              <a:t> id eat.</a:t>
            </a:r>
          </a:p>
        </p:txBody>
      </p:sp>
    </p:spTree>
    <p:extLst>
      <p:ext uri="{BB962C8B-B14F-4D97-AF65-F5344CB8AC3E}">
        <p14:creationId xmlns:p14="http://schemas.microsoft.com/office/powerpoint/2010/main" val="2736881242"/>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able ">
    <p:bg>
      <p:bgPr>
        <a:solidFill>
          <a:srgbClr val="F4F3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F1098-5BDB-3A14-0BC4-F3DC4A76BABB}"/>
              </a:ext>
            </a:extLst>
          </p:cNvPr>
          <p:cNvSpPr>
            <a:spLocks noGrp="1"/>
          </p:cNvSpPr>
          <p:nvPr>
            <p:ph type="title" hasCustomPrompt="1"/>
          </p:nvPr>
        </p:nvSpPr>
        <p:spPr/>
        <p:txBody>
          <a:bodyPr/>
          <a:lstStyle>
            <a:lvl1pPr>
              <a:defRPr/>
            </a:lvl1pPr>
          </a:lstStyle>
          <a:p>
            <a:r>
              <a:rPr lang="en-US"/>
              <a:t>Table layout</a:t>
            </a:r>
          </a:p>
        </p:txBody>
      </p:sp>
      <p:sp>
        <p:nvSpPr>
          <p:cNvPr id="4" name="Table Placeholder 3">
            <a:extLst>
              <a:ext uri="{FF2B5EF4-FFF2-40B4-BE49-F238E27FC236}">
                <a16:creationId xmlns:a16="http://schemas.microsoft.com/office/drawing/2014/main" id="{6DAF7D07-1867-0A94-96A1-88DE5F76DCC0}"/>
              </a:ext>
            </a:extLst>
          </p:cNvPr>
          <p:cNvSpPr>
            <a:spLocks noGrp="1"/>
          </p:cNvSpPr>
          <p:nvPr>
            <p:ph type="tbl" sz="quarter" idx="10"/>
          </p:nvPr>
        </p:nvSpPr>
        <p:spPr>
          <a:xfrm>
            <a:off x="584201" y="4020007"/>
            <a:ext cx="11025188" cy="430887"/>
          </a:xfrm>
          <a:prstGeom prst="rect">
            <a:avLst/>
          </a:prstGeom>
        </p:spPr>
        <p:txBody>
          <a:bodyPr anchor="ctr" anchorCtr="0"/>
          <a:lstStyle>
            <a:lvl1pPr algn="ctr">
              <a:defRPr/>
            </a:lvl1pPr>
          </a:lstStyle>
          <a:p>
            <a:r>
              <a:rPr lang="en-US" dirty="0"/>
              <a:t>Click icon to add table</a:t>
            </a:r>
          </a:p>
        </p:txBody>
      </p:sp>
    </p:spTree>
    <p:extLst>
      <p:ext uri="{BB962C8B-B14F-4D97-AF65-F5344CB8AC3E}">
        <p14:creationId xmlns:p14="http://schemas.microsoft.com/office/powerpoint/2010/main" val="99625465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8FF295-4867-A99B-E458-6E9396360BC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5640" y="3172"/>
            <a:ext cx="12180719" cy="6851655"/>
          </a:xfrm>
          <a:prstGeom prst="rect">
            <a:avLst/>
          </a:prstGeom>
        </p:spPr>
      </p:pic>
      <p:sp>
        <p:nvSpPr>
          <p:cNvPr id="9" name="Text Placeholder 4">
            <a:extLst>
              <a:ext uri="{FF2B5EF4-FFF2-40B4-BE49-F238E27FC236}">
                <a16:creationId xmlns:a16="http://schemas.microsoft.com/office/drawing/2014/main" id="{A7C05C3C-EB57-9CE3-8D71-4524D615C665}"/>
              </a:ext>
            </a:extLst>
          </p:cNvPr>
          <p:cNvSpPr>
            <a:spLocks noGrp="1"/>
          </p:cNvSpPr>
          <p:nvPr>
            <p:ph type="body" sz="quarter" idx="12" hasCustomPrompt="1"/>
          </p:nvPr>
        </p:nvSpPr>
        <p:spPr>
          <a:xfrm>
            <a:off x="1163637" y="4485319"/>
            <a:ext cx="7256463" cy="276999"/>
          </a:xfrm>
          <a:noFill/>
        </p:spPr>
        <p:txBody>
          <a:bodyPr wrap="square" lIns="0" tIns="0" rIns="0" bIns="0">
            <a:spAutoFit/>
          </a:bodyPr>
          <a:lstStyle>
            <a:lvl1pPr marL="0" indent="0">
              <a:spcBef>
                <a:spcPts val="0"/>
              </a:spcBef>
              <a:spcAft>
                <a:spcPts val="0"/>
              </a:spcAft>
              <a:buFont typeface="Arial" panose="020B0604020202020204" pitchFamily="34" charset="0"/>
              <a:buNone/>
              <a:defRPr sz="1800" spc="0" baseline="0">
                <a:solidFill>
                  <a:schemeClr val="bg1"/>
                </a:solidFill>
                <a:latin typeface="+mj-lt"/>
              </a:defRPr>
            </a:lvl1pPr>
          </a:lstStyle>
          <a:p>
            <a:pPr lvl="0"/>
            <a:r>
              <a:rPr lang="en-US"/>
              <a:t>Name attribute</a:t>
            </a:r>
          </a:p>
        </p:txBody>
      </p:sp>
      <p:sp>
        <p:nvSpPr>
          <p:cNvPr id="10" name="Text Placeholder 4">
            <a:extLst>
              <a:ext uri="{FF2B5EF4-FFF2-40B4-BE49-F238E27FC236}">
                <a16:creationId xmlns:a16="http://schemas.microsoft.com/office/drawing/2014/main" id="{A0CDB07D-2FEA-8773-9F92-922A8CE70D0E}"/>
              </a:ext>
            </a:extLst>
          </p:cNvPr>
          <p:cNvSpPr>
            <a:spLocks noGrp="1"/>
          </p:cNvSpPr>
          <p:nvPr>
            <p:ph type="body" sz="quarter" idx="13" hasCustomPrompt="1"/>
          </p:nvPr>
        </p:nvSpPr>
        <p:spPr>
          <a:xfrm>
            <a:off x="1163637" y="4891719"/>
            <a:ext cx="7256463" cy="215444"/>
          </a:xfrm>
          <a:noFill/>
        </p:spPr>
        <p:txBody>
          <a:bodyPr wrap="square" lIns="0" tIns="0" rIns="0" bIns="0">
            <a:spAutoFit/>
          </a:bodyPr>
          <a:lstStyle>
            <a:lvl1pPr marL="0" indent="0">
              <a:spcBef>
                <a:spcPts val="0"/>
              </a:spcBef>
              <a:spcAft>
                <a:spcPts val="0"/>
              </a:spcAft>
              <a:buFont typeface="Arial" panose="020B0604020202020204" pitchFamily="34" charset="0"/>
              <a:buNone/>
              <a:defRPr sz="1400" spc="0" baseline="0">
                <a:solidFill>
                  <a:schemeClr val="bg1"/>
                </a:solidFill>
                <a:latin typeface="+mn-lt"/>
              </a:defRPr>
            </a:lvl1pPr>
          </a:lstStyle>
          <a:p>
            <a:pPr lvl="0"/>
            <a:r>
              <a:rPr lang="en-US"/>
              <a:t>Job title or another attribute</a:t>
            </a:r>
          </a:p>
        </p:txBody>
      </p:sp>
      <p:sp>
        <p:nvSpPr>
          <p:cNvPr id="3" name="Title 2">
            <a:extLst>
              <a:ext uri="{FF2B5EF4-FFF2-40B4-BE49-F238E27FC236}">
                <a16:creationId xmlns:a16="http://schemas.microsoft.com/office/drawing/2014/main" id="{893AADA0-6CA3-9903-2ECD-86BEBBEE6411}"/>
              </a:ext>
            </a:extLst>
          </p:cNvPr>
          <p:cNvSpPr>
            <a:spLocks noGrp="1"/>
          </p:cNvSpPr>
          <p:nvPr>
            <p:ph type="title"/>
          </p:nvPr>
        </p:nvSpPr>
        <p:spPr>
          <a:xfrm>
            <a:off x="1163637" y="850900"/>
            <a:ext cx="7256463" cy="3238500"/>
          </a:xfrm>
        </p:spPr>
        <p:txBody>
          <a:bodyPr anchor="b" anchorCtr="0">
            <a:normAutofit/>
          </a:bodyPr>
          <a:lstStyle>
            <a:lvl1pPr>
              <a:lnSpc>
                <a:spcPct val="90000"/>
              </a:lnSpc>
              <a:defRPr sz="36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32670553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Quote slid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95A0AA-74F0-F906-FF6C-5C3C4846A89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5640" y="3172"/>
            <a:ext cx="12180719" cy="6851655"/>
          </a:xfrm>
          <a:prstGeom prst="rect">
            <a:avLst/>
          </a:prstGeom>
        </p:spPr>
      </p:pic>
      <p:sp>
        <p:nvSpPr>
          <p:cNvPr id="9" name="Text Placeholder 4">
            <a:extLst>
              <a:ext uri="{FF2B5EF4-FFF2-40B4-BE49-F238E27FC236}">
                <a16:creationId xmlns:a16="http://schemas.microsoft.com/office/drawing/2014/main" id="{A7C05C3C-EB57-9CE3-8D71-4524D615C665}"/>
              </a:ext>
            </a:extLst>
          </p:cNvPr>
          <p:cNvSpPr>
            <a:spLocks noGrp="1"/>
          </p:cNvSpPr>
          <p:nvPr>
            <p:ph type="body" sz="quarter" idx="12" hasCustomPrompt="1"/>
          </p:nvPr>
        </p:nvSpPr>
        <p:spPr>
          <a:xfrm>
            <a:off x="2482850" y="4485319"/>
            <a:ext cx="7256463" cy="276999"/>
          </a:xfrm>
          <a:noFill/>
        </p:spPr>
        <p:txBody>
          <a:bodyPr wrap="square" lIns="0" tIns="0" rIns="0" bIns="0">
            <a:spAutoFit/>
          </a:bodyPr>
          <a:lstStyle>
            <a:lvl1pPr marL="0" indent="0">
              <a:spcBef>
                <a:spcPts val="0"/>
              </a:spcBef>
              <a:spcAft>
                <a:spcPts val="0"/>
              </a:spcAft>
              <a:buFont typeface="Arial" panose="020B0604020202020204" pitchFamily="34" charset="0"/>
              <a:buNone/>
              <a:defRPr sz="1800" spc="0" baseline="0">
                <a:solidFill>
                  <a:schemeClr val="bg1"/>
                </a:solidFill>
                <a:latin typeface="+mj-lt"/>
              </a:defRPr>
            </a:lvl1pPr>
          </a:lstStyle>
          <a:p>
            <a:pPr lvl="0"/>
            <a:r>
              <a:rPr lang="en-US"/>
              <a:t>Name attribute</a:t>
            </a:r>
          </a:p>
        </p:txBody>
      </p:sp>
      <p:sp>
        <p:nvSpPr>
          <p:cNvPr id="10" name="Text Placeholder 4">
            <a:extLst>
              <a:ext uri="{FF2B5EF4-FFF2-40B4-BE49-F238E27FC236}">
                <a16:creationId xmlns:a16="http://schemas.microsoft.com/office/drawing/2014/main" id="{A0CDB07D-2FEA-8773-9F92-922A8CE70D0E}"/>
              </a:ext>
            </a:extLst>
          </p:cNvPr>
          <p:cNvSpPr>
            <a:spLocks noGrp="1"/>
          </p:cNvSpPr>
          <p:nvPr>
            <p:ph type="body" sz="quarter" idx="13" hasCustomPrompt="1"/>
          </p:nvPr>
        </p:nvSpPr>
        <p:spPr>
          <a:xfrm>
            <a:off x="2482850" y="4891719"/>
            <a:ext cx="7256463" cy="215444"/>
          </a:xfrm>
          <a:noFill/>
        </p:spPr>
        <p:txBody>
          <a:bodyPr wrap="square" lIns="0" tIns="0" rIns="0" bIns="0">
            <a:spAutoFit/>
          </a:bodyPr>
          <a:lstStyle>
            <a:lvl1pPr marL="0" indent="0">
              <a:spcBef>
                <a:spcPts val="0"/>
              </a:spcBef>
              <a:spcAft>
                <a:spcPts val="0"/>
              </a:spcAft>
              <a:buFont typeface="Arial" panose="020B0604020202020204" pitchFamily="34" charset="0"/>
              <a:buNone/>
              <a:defRPr sz="1400" spc="0" baseline="0">
                <a:solidFill>
                  <a:schemeClr val="bg1"/>
                </a:solidFill>
                <a:latin typeface="+mn-lt"/>
              </a:defRPr>
            </a:lvl1pPr>
          </a:lstStyle>
          <a:p>
            <a:pPr lvl="0"/>
            <a:r>
              <a:rPr lang="en-US"/>
              <a:t>Job title or another attribute</a:t>
            </a:r>
          </a:p>
        </p:txBody>
      </p:sp>
      <p:sp>
        <p:nvSpPr>
          <p:cNvPr id="3" name="Title 2">
            <a:extLst>
              <a:ext uri="{FF2B5EF4-FFF2-40B4-BE49-F238E27FC236}">
                <a16:creationId xmlns:a16="http://schemas.microsoft.com/office/drawing/2014/main" id="{893AADA0-6CA3-9903-2ECD-86BEBBEE6411}"/>
              </a:ext>
            </a:extLst>
          </p:cNvPr>
          <p:cNvSpPr>
            <a:spLocks noGrp="1"/>
          </p:cNvSpPr>
          <p:nvPr>
            <p:ph type="title"/>
          </p:nvPr>
        </p:nvSpPr>
        <p:spPr>
          <a:xfrm>
            <a:off x="2482850" y="1177602"/>
            <a:ext cx="7256463" cy="2911798"/>
          </a:xfrm>
        </p:spPr>
        <p:txBody>
          <a:bodyPr anchor="b" anchorCtr="0">
            <a:normAutofit/>
          </a:bodyPr>
          <a:lstStyle>
            <a:lvl1pPr>
              <a:lnSpc>
                <a:spcPct val="90000"/>
              </a:lnSpc>
              <a:defRPr sz="3600">
                <a:solidFill>
                  <a:schemeClr val="bg1"/>
                </a:solidFill>
                <a:latin typeface="+mj-lt"/>
              </a:defRPr>
            </a:lvl1pPr>
          </a:lstStyle>
          <a:p>
            <a:r>
              <a:rPr lang="en-US"/>
              <a:t>Click to edit Master title style</a:t>
            </a:r>
          </a:p>
        </p:txBody>
      </p:sp>
      <p:pic>
        <p:nvPicPr>
          <p:cNvPr id="8" name="Picture 7" descr="Quotation marks">
            <a:extLst>
              <a:ext uri="{FF2B5EF4-FFF2-40B4-BE49-F238E27FC236}">
                <a16:creationId xmlns:a16="http://schemas.microsoft.com/office/drawing/2014/main" id="{04EC2229-8FBE-426A-CDA3-79B76E4E64E9}"/>
              </a:ext>
            </a:extLst>
          </p:cNvPr>
          <p:cNvPicPr>
            <a:picLocks noChangeAspect="1"/>
          </p:cNvPicPr>
          <p:nvPr userDrawn="1"/>
        </p:nvPicPr>
        <p:blipFill>
          <a:blip r:embed="rId3"/>
          <a:stretch>
            <a:fillRect/>
          </a:stretch>
        </p:blipFill>
        <p:spPr bwMode="black">
          <a:xfrm>
            <a:off x="549201" y="1033463"/>
            <a:ext cx="1555824" cy="1392940"/>
          </a:xfrm>
          <a:prstGeom prst="rect">
            <a:avLst/>
          </a:prstGeom>
        </p:spPr>
      </p:pic>
    </p:spTree>
    <p:extLst>
      <p:ext uri="{BB962C8B-B14F-4D97-AF65-F5344CB8AC3E}">
        <p14:creationId xmlns:p14="http://schemas.microsoft.com/office/powerpoint/2010/main" val="7473582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Quote slid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E79450-F76B-B7C6-BF65-EFBA04ADB47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5640" y="3172"/>
            <a:ext cx="12180719" cy="6851655"/>
          </a:xfrm>
          <a:prstGeom prst="rect">
            <a:avLst/>
          </a:prstGeom>
        </p:spPr>
      </p:pic>
      <p:sp>
        <p:nvSpPr>
          <p:cNvPr id="9" name="Text Placeholder 4">
            <a:extLst>
              <a:ext uri="{FF2B5EF4-FFF2-40B4-BE49-F238E27FC236}">
                <a16:creationId xmlns:a16="http://schemas.microsoft.com/office/drawing/2014/main" id="{A7C05C3C-EB57-9CE3-8D71-4524D615C665}"/>
              </a:ext>
            </a:extLst>
          </p:cNvPr>
          <p:cNvSpPr>
            <a:spLocks noGrp="1"/>
          </p:cNvSpPr>
          <p:nvPr>
            <p:ph type="body" sz="quarter" idx="12" hasCustomPrompt="1"/>
          </p:nvPr>
        </p:nvSpPr>
        <p:spPr>
          <a:xfrm>
            <a:off x="2482850" y="4485319"/>
            <a:ext cx="7256463" cy="276999"/>
          </a:xfrm>
          <a:noFill/>
        </p:spPr>
        <p:txBody>
          <a:bodyPr wrap="square" lIns="0" tIns="0" rIns="0" bIns="0">
            <a:spAutoFit/>
          </a:bodyPr>
          <a:lstStyle>
            <a:lvl1pPr marL="0" indent="0">
              <a:spcBef>
                <a:spcPts val="0"/>
              </a:spcBef>
              <a:spcAft>
                <a:spcPts val="0"/>
              </a:spcAft>
              <a:buFont typeface="Arial" panose="020B0604020202020204" pitchFamily="34" charset="0"/>
              <a:buNone/>
              <a:defRPr sz="1800" spc="0" baseline="0">
                <a:solidFill>
                  <a:schemeClr val="bg1"/>
                </a:solidFill>
                <a:latin typeface="+mj-lt"/>
              </a:defRPr>
            </a:lvl1pPr>
          </a:lstStyle>
          <a:p>
            <a:pPr lvl="0"/>
            <a:r>
              <a:rPr lang="en-US"/>
              <a:t>Name attribute</a:t>
            </a:r>
          </a:p>
        </p:txBody>
      </p:sp>
      <p:sp>
        <p:nvSpPr>
          <p:cNvPr id="10" name="Text Placeholder 4">
            <a:extLst>
              <a:ext uri="{FF2B5EF4-FFF2-40B4-BE49-F238E27FC236}">
                <a16:creationId xmlns:a16="http://schemas.microsoft.com/office/drawing/2014/main" id="{A0CDB07D-2FEA-8773-9F92-922A8CE70D0E}"/>
              </a:ext>
            </a:extLst>
          </p:cNvPr>
          <p:cNvSpPr>
            <a:spLocks noGrp="1"/>
          </p:cNvSpPr>
          <p:nvPr>
            <p:ph type="body" sz="quarter" idx="13" hasCustomPrompt="1"/>
          </p:nvPr>
        </p:nvSpPr>
        <p:spPr>
          <a:xfrm>
            <a:off x="2482850" y="4891719"/>
            <a:ext cx="7256463" cy="215444"/>
          </a:xfrm>
          <a:noFill/>
        </p:spPr>
        <p:txBody>
          <a:bodyPr wrap="square" lIns="0" tIns="0" rIns="0" bIns="0">
            <a:spAutoFit/>
          </a:bodyPr>
          <a:lstStyle>
            <a:lvl1pPr marL="0" indent="0">
              <a:spcBef>
                <a:spcPts val="0"/>
              </a:spcBef>
              <a:spcAft>
                <a:spcPts val="0"/>
              </a:spcAft>
              <a:buFont typeface="Arial" panose="020B0604020202020204" pitchFamily="34" charset="0"/>
              <a:buNone/>
              <a:defRPr sz="1400" spc="0" baseline="0">
                <a:solidFill>
                  <a:schemeClr val="bg1"/>
                </a:solidFill>
                <a:latin typeface="+mn-lt"/>
              </a:defRPr>
            </a:lvl1pPr>
          </a:lstStyle>
          <a:p>
            <a:pPr lvl="0"/>
            <a:r>
              <a:rPr lang="en-US"/>
              <a:t>Job title or another attribute</a:t>
            </a:r>
          </a:p>
        </p:txBody>
      </p:sp>
      <p:sp>
        <p:nvSpPr>
          <p:cNvPr id="3" name="Title 2">
            <a:extLst>
              <a:ext uri="{FF2B5EF4-FFF2-40B4-BE49-F238E27FC236}">
                <a16:creationId xmlns:a16="http://schemas.microsoft.com/office/drawing/2014/main" id="{893AADA0-6CA3-9903-2ECD-86BEBBEE6411}"/>
              </a:ext>
            </a:extLst>
          </p:cNvPr>
          <p:cNvSpPr>
            <a:spLocks noGrp="1"/>
          </p:cNvSpPr>
          <p:nvPr>
            <p:ph type="title"/>
          </p:nvPr>
        </p:nvSpPr>
        <p:spPr>
          <a:xfrm>
            <a:off x="2482850" y="1177602"/>
            <a:ext cx="7256463" cy="2911798"/>
          </a:xfrm>
        </p:spPr>
        <p:txBody>
          <a:bodyPr anchor="b" anchorCtr="0">
            <a:normAutofit/>
          </a:bodyPr>
          <a:lstStyle>
            <a:lvl1pPr>
              <a:lnSpc>
                <a:spcPct val="90000"/>
              </a:lnSpc>
              <a:defRPr sz="3600">
                <a:solidFill>
                  <a:schemeClr val="bg1"/>
                </a:solidFill>
                <a:latin typeface="+mj-lt"/>
              </a:defRPr>
            </a:lvl1pPr>
          </a:lstStyle>
          <a:p>
            <a:r>
              <a:rPr lang="en-US"/>
              <a:t>Click to edit Master title style</a:t>
            </a:r>
          </a:p>
        </p:txBody>
      </p:sp>
      <p:pic>
        <p:nvPicPr>
          <p:cNvPr id="11" name="Picture 10" descr="Quotation marks">
            <a:extLst>
              <a:ext uri="{FF2B5EF4-FFF2-40B4-BE49-F238E27FC236}">
                <a16:creationId xmlns:a16="http://schemas.microsoft.com/office/drawing/2014/main" id="{3425CD53-2A7D-2007-E862-FDADC36307A1}"/>
              </a:ext>
            </a:extLst>
          </p:cNvPr>
          <p:cNvPicPr>
            <a:picLocks noChangeAspect="1"/>
          </p:cNvPicPr>
          <p:nvPr userDrawn="1"/>
        </p:nvPicPr>
        <p:blipFill>
          <a:blip r:embed="rId3"/>
          <a:srcRect/>
          <a:stretch/>
        </p:blipFill>
        <p:spPr bwMode="black">
          <a:xfrm>
            <a:off x="564441" y="1042185"/>
            <a:ext cx="1271081" cy="1132055"/>
          </a:xfrm>
          <a:prstGeom prst="rect">
            <a:avLst/>
          </a:prstGeom>
        </p:spPr>
      </p:pic>
    </p:spTree>
    <p:extLst>
      <p:ext uri="{BB962C8B-B14F-4D97-AF65-F5344CB8AC3E}">
        <p14:creationId xmlns:p14="http://schemas.microsoft.com/office/powerpoint/2010/main" val="20226600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Title 1">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8C42C5-9D1B-8547-8199-B0D8C17707CB}"/>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19824"/>
          <a:stretch/>
        </p:blipFill>
        <p:spPr>
          <a:xfrm>
            <a:off x="2417010" y="0"/>
            <a:ext cx="9774990" cy="6858000"/>
          </a:xfrm>
          <a:prstGeom prst="rect">
            <a:avLst/>
          </a:prstGeom>
        </p:spPr>
      </p:pic>
      <p:sp>
        <p:nvSpPr>
          <p:cNvPr id="2" name="Title 1"/>
          <p:cNvSpPr>
            <a:spLocks noGrp="1"/>
          </p:cNvSpPr>
          <p:nvPr>
            <p:ph type="title" hasCustomPrompt="1"/>
          </p:nvPr>
        </p:nvSpPr>
        <p:spPr>
          <a:xfrm>
            <a:off x="585215" y="3091208"/>
            <a:ext cx="4773168" cy="4431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831015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mo slide 1">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6AA0B9-027D-8539-FF20-AFB01D1F7528}"/>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19824"/>
          <a:stretch/>
        </p:blipFill>
        <p:spPr>
          <a:xfrm>
            <a:off x="2417010" y="0"/>
            <a:ext cx="9774990" cy="6858000"/>
          </a:xfrm>
          <a:prstGeom prst="rect">
            <a:avLst/>
          </a:prstGeom>
        </p:spPr>
      </p:pic>
      <p:sp>
        <p:nvSpPr>
          <p:cNvPr id="2" name="Title 1"/>
          <p:cNvSpPr>
            <a:spLocks noGrp="1"/>
          </p:cNvSpPr>
          <p:nvPr>
            <p:ph type="title" hasCustomPrompt="1"/>
          </p:nvPr>
        </p:nvSpPr>
        <p:spPr>
          <a:xfrm>
            <a:off x="585216" y="3088623"/>
            <a:ext cx="4772847" cy="4431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4772847"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7098705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D5FC56-4517-D1AD-EA54-49ECDFA7612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p:cNvSpPr>
            <a:spLocks noGrp="1"/>
          </p:cNvSpPr>
          <p:nvPr>
            <p:ph type="title" hasCustomPrompt="1"/>
          </p:nvPr>
        </p:nvSpPr>
        <p:spPr>
          <a:xfrm>
            <a:off x="585216" y="3091208"/>
            <a:ext cx="9144000" cy="443198"/>
          </a:xfrm>
          <a:noFill/>
        </p:spPr>
        <p:txBody>
          <a:bodyPr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0751445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mo slide 2">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79DAA2-FFF6-E1D5-7BF6-E98C822B2F5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p:cNvSpPr>
            <a:spLocks noGrp="1"/>
          </p:cNvSpPr>
          <p:nvPr>
            <p:ph type="title" hasCustomPrompt="1"/>
          </p:nvPr>
        </p:nvSpPr>
        <p:spPr>
          <a:xfrm>
            <a:off x="585216" y="3088623"/>
            <a:ext cx="4772847" cy="4431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4772847"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4111665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3">
    <p:bg bwMode="gray">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56D10-0030-D9D3-52FE-13D839CE63B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p:cNvSpPr>
            <a:spLocks noGrp="1"/>
          </p:cNvSpPr>
          <p:nvPr>
            <p:ph type="title" hasCustomPrompt="1"/>
          </p:nvPr>
        </p:nvSpPr>
        <p:spPr>
          <a:xfrm>
            <a:off x="585216" y="3091208"/>
            <a:ext cx="8542742" cy="4431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1943897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emo slide 3">
    <p:bg bwMode="gray">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4A2250-4B7E-6E63-E698-996FB39D2C1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1999" cy="6858000"/>
          </a:xfrm>
          <a:prstGeom prst="rect">
            <a:avLst/>
          </a:prstGeom>
        </p:spPr>
      </p:pic>
      <p:sp>
        <p:nvSpPr>
          <p:cNvPr id="2" name="Title 1"/>
          <p:cNvSpPr>
            <a:spLocks noGrp="1"/>
          </p:cNvSpPr>
          <p:nvPr>
            <p:ph type="title" hasCustomPrompt="1"/>
          </p:nvPr>
        </p:nvSpPr>
        <p:spPr>
          <a:xfrm>
            <a:off x="585216" y="3088623"/>
            <a:ext cx="9144000" cy="443198"/>
          </a:xfrm>
          <a:noFill/>
        </p:spPr>
        <p:txBody>
          <a:bodyPr lIns="0" tIns="0" rIns="0" bIns="0" anchor="b" anchorCtr="0">
            <a:spAutoFit/>
          </a:bodyPr>
          <a:lstStyle>
            <a:lvl1pPr algn="l" defTabSz="932742" rtl="0" eaLnBrk="1" latinLnBrk="0" hangingPunct="1">
              <a:lnSpc>
                <a:spcPct val="90000"/>
              </a:lnSpc>
              <a:spcBef>
                <a:spcPct val="0"/>
              </a:spcBef>
              <a:buNone/>
              <a:defRPr lang="en-US" sz="3200" b="0" kern="1200" cap="none" spc="-50" baseline="0" dirty="0">
                <a:ln w="3175">
                  <a:noFill/>
                </a:ln>
                <a:solidFill>
                  <a:schemeClr val="accent2"/>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bg1"/>
                </a:solidFill>
                <a:latin typeface="+mn-lt"/>
              </a:defRPr>
            </a:lvl1pPr>
          </a:lstStyle>
          <a:p>
            <a:pPr lvl="0"/>
            <a:r>
              <a:rPr lang="en-US"/>
              <a:t>Speaker name</a:t>
            </a:r>
          </a:p>
        </p:txBody>
      </p:sp>
    </p:spTree>
    <p:extLst>
      <p:ext uri="{BB962C8B-B14F-4D97-AF65-F5344CB8AC3E}">
        <p14:creationId xmlns:p14="http://schemas.microsoft.com/office/powerpoint/2010/main" val="24956653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14578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12">
          <p15:clr>
            <a:srgbClr val="5ACBF0"/>
          </p15:clr>
        </p15:guide>
        <p15:guide id="29" orient="horz" pos="1272">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2">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589414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chemeClr val="tx2"/>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descr="Microsoft logo, gray text version">
            <a:extLst>
              <a:ext uri="{FF2B5EF4-FFF2-40B4-BE49-F238E27FC236}">
                <a16:creationId xmlns:a16="http://schemas.microsoft.com/office/drawing/2014/main" id="{65B203D6-28D8-49EF-2E9F-2825A9C395D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6" name="Title 1">
            <a:extLst>
              <a:ext uri="{FF2B5EF4-FFF2-40B4-BE49-F238E27FC236}">
                <a16:creationId xmlns:a16="http://schemas.microsoft.com/office/drawing/2014/main" id="{08079CCE-8626-53E5-1C9C-E9081D2B67CD}"/>
              </a:ext>
            </a:extLst>
          </p:cNvPr>
          <p:cNvSpPr>
            <a:spLocks noGrp="1"/>
          </p:cNvSpPr>
          <p:nvPr>
            <p:ph type="title"/>
          </p:nvPr>
        </p:nvSpPr>
        <p:spPr>
          <a:xfrm>
            <a:off x="4255769" y="1769814"/>
            <a:ext cx="5504688" cy="307777"/>
          </a:xfrm>
        </p:spPr>
        <p:txBody>
          <a:bodyPr/>
          <a:lstStyle>
            <a:lvl1pPr marL="0" algn="l" defTabSz="457200" rtl="0" eaLnBrk="1" latinLnBrk="0" hangingPunct="1">
              <a:lnSpc>
                <a:spcPct val="100000"/>
              </a:lnSpc>
              <a:spcBef>
                <a:spcPct val="0"/>
              </a:spcBef>
              <a:buNone/>
              <a:defRPr lang="en-US" sz="2000" b="0" kern="1200" cap="none" spc="-50" baseline="0" dirty="0">
                <a:ln w="3175">
                  <a:noFill/>
                </a:ln>
                <a:solidFill>
                  <a:schemeClr val="bg1"/>
                </a:solidFill>
                <a:effectLst/>
                <a:latin typeface="+mn-lt"/>
                <a:ea typeface="+mn-ea"/>
                <a:cs typeface="Segoe UI" panose="020B0502040204020203" pitchFamily="34" charset="0"/>
              </a:defRPr>
            </a:lvl1pPr>
          </a:lstStyle>
          <a:p>
            <a:r>
              <a:rPr lang="en-US"/>
              <a:t>Click to edit Master title style</a:t>
            </a:r>
          </a:p>
        </p:txBody>
      </p:sp>
      <p:sp>
        <p:nvSpPr>
          <p:cNvPr id="7" name="Text Placeholder 4">
            <a:extLst>
              <a:ext uri="{FF2B5EF4-FFF2-40B4-BE49-F238E27FC236}">
                <a16:creationId xmlns:a16="http://schemas.microsoft.com/office/drawing/2014/main" id="{8845B3A2-DAC2-0B7B-1866-377A5A244AC2}"/>
              </a:ext>
            </a:extLst>
          </p:cNvPr>
          <p:cNvSpPr>
            <a:spLocks noGrp="1"/>
          </p:cNvSpPr>
          <p:nvPr>
            <p:ph type="body" sz="quarter" idx="12" hasCustomPrompt="1"/>
          </p:nvPr>
        </p:nvSpPr>
        <p:spPr>
          <a:xfrm>
            <a:off x="585216" y="1572227"/>
            <a:ext cx="3361943" cy="553998"/>
          </a:xfrm>
          <a:noFill/>
        </p:spPr>
        <p:txBody>
          <a:bodyPr wrap="square" lIns="0" tIns="0" rIns="0" bIns="0">
            <a:spAutoFit/>
          </a:bodyPr>
          <a:lstStyle>
            <a:lvl1pPr marL="0" indent="0" algn="l" defTabSz="457200" rtl="0" eaLnBrk="1" latinLnBrk="0" hangingPunct="1">
              <a:lnSpc>
                <a:spcPct val="100000"/>
              </a:lnSpc>
              <a:spcBef>
                <a:spcPct val="0"/>
              </a:spcBef>
              <a:spcAft>
                <a:spcPts val="0"/>
              </a:spcAft>
              <a:buFont typeface="Arial" panose="020B0604020202020204" pitchFamily="34" charset="0"/>
              <a:buNone/>
              <a:defRPr lang="en-US" sz="3600" b="0" kern="1200" cap="none" spc="-50" baseline="0" dirty="0">
                <a:ln w="3175">
                  <a:noFill/>
                </a:ln>
                <a:solidFill>
                  <a:schemeClr val="accent1"/>
                </a:solidFill>
                <a:effectLst/>
                <a:latin typeface="+mj-lt"/>
                <a:ea typeface="+mn-ea"/>
                <a:cs typeface="Segoe UI" panose="020B0502040204020203" pitchFamily="34" charset="0"/>
              </a:defRPr>
            </a:lvl1pPr>
          </a:lstStyle>
          <a:p>
            <a:pPr lvl="0"/>
            <a:r>
              <a:rPr lang="en-US"/>
              <a:t>Thank you.</a:t>
            </a:r>
          </a:p>
        </p:txBody>
      </p:sp>
    </p:spTree>
    <p:extLst>
      <p:ext uri="{BB962C8B-B14F-4D97-AF65-F5344CB8AC3E}">
        <p14:creationId xmlns:p14="http://schemas.microsoft.com/office/powerpoint/2010/main" val="190475335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guide id="2" orient="horz" pos="1272">
          <p15:clr>
            <a:srgbClr val="FBAE40"/>
          </p15:clr>
        </p15:guide>
        <p15:guide id="3" orient="horz" pos="91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logo slide 2">
    <p:bg>
      <p:bgPr>
        <a:solidFill>
          <a:schemeClr val="tx2"/>
        </a:solidFill>
        <a:effectLst/>
      </p:bgPr>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4F0F127D-8512-846C-2C30-5A85666BF445}"/>
              </a:ext>
            </a:extLst>
          </p:cNvPr>
          <p:cNvSpPr>
            <a:spLocks noGrp="1"/>
          </p:cNvSpPr>
          <p:nvPr>
            <p:ph type="body" sz="quarter" idx="12" hasCustomPrompt="1"/>
          </p:nvPr>
        </p:nvSpPr>
        <p:spPr>
          <a:xfrm>
            <a:off x="6090921" y="4612614"/>
            <a:ext cx="5524500" cy="553998"/>
          </a:xfrm>
          <a:noFill/>
        </p:spPr>
        <p:txBody>
          <a:bodyPr wrap="square" lIns="0" tIns="0" rIns="0" bIns="0">
            <a:spAutoFit/>
          </a:bodyPr>
          <a:lstStyle>
            <a:lvl1pPr marL="0" indent="0" algn="r" defTabSz="457200" rtl="0" eaLnBrk="1" latinLnBrk="0" hangingPunct="1">
              <a:lnSpc>
                <a:spcPct val="100000"/>
              </a:lnSpc>
              <a:spcBef>
                <a:spcPct val="0"/>
              </a:spcBef>
              <a:spcAft>
                <a:spcPts val="0"/>
              </a:spcAft>
              <a:buFont typeface="Arial" panose="020B0604020202020204" pitchFamily="34" charset="0"/>
              <a:buNone/>
              <a:defRPr lang="en-US" sz="3600" b="0" kern="1200" cap="none" spc="-50" baseline="0" dirty="0">
                <a:ln w="3175">
                  <a:noFill/>
                </a:ln>
                <a:solidFill>
                  <a:schemeClr val="accent1"/>
                </a:solidFill>
                <a:effectLst/>
                <a:latin typeface="+mj-lt"/>
                <a:ea typeface="+mn-ea"/>
                <a:cs typeface="Segoe UI" panose="020B0502040204020203" pitchFamily="34" charset="0"/>
              </a:defRPr>
            </a:lvl1pPr>
          </a:lstStyle>
          <a:p>
            <a:pPr lvl="0"/>
            <a:r>
              <a:rPr lang="en-US"/>
              <a:t>Thank you.</a:t>
            </a:r>
          </a:p>
        </p:txBody>
      </p:sp>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descr="Microsoft logo, gray text version">
            <a:extLst>
              <a:ext uri="{FF2B5EF4-FFF2-40B4-BE49-F238E27FC236}">
                <a16:creationId xmlns:a16="http://schemas.microsoft.com/office/drawing/2014/main" id="{65B203D6-28D8-49EF-2E9F-2825A9C395D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8" name="Title 1">
            <a:extLst>
              <a:ext uri="{FF2B5EF4-FFF2-40B4-BE49-F238E27FC236}">
                <a16:creationId xmlns:a16="http://schemas.microsoft.com/office/drawing/2014/main" id="{7A38A2C9-D8C3-D252-BC8C-25222F314054}"/>
              </a:ext>
            </a:extLst>
          </p:cNvPr>
          <p:cNvSpPr>
            <a:spLocks noGrp="1"/>
          </p:cNvSpPr>
          <p:nvPr>
            <p:ph type="title"/>
          </p:nvPr>
        </p:nvSpPr>
        <p:spPr>
          <a:xfrm>
            <a:off x="588263" y="1766555"/>
            <a:ext cx="5502658" cy="307777"/>
          </a:xfrm>
        </p:spPr>
        <p:txBody>
          <a:bodyPr/>
          <a:lstStyle>
            <a:lvl1pPr marL="0" algn="l" defTabSz="457200" rtl="0" eaLnBrk="1" latinLnBrk="0" hangingPunct="1">
              <a:lnSpc>
                <a:spcPct val="100000"/>
              </a:lnSpc>
              <a:spcBef>
                <a:spcPct val="0"/>
              </a:spcBef>
              <a:buNone/>
              <a:defRPr lang="en-US" sz="2000" b="0" kern="1200" cap="none" spc="-50" baseline="0" dirty="0">
                <a:ln w="3175">
                  <a:noFill/>
                </a:ln>
                <a:solidFill>
                  <a:schemeClr val="bg1"/>
                </a:solidFill>
                <a:effectLst/>
                <a:latin typeface="+mn-lt"/>
                <a:ea typeface="+mn-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69449246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guide id="2" orient="horz" pos="912">
          <p15:clr>
            <a:srgbClr val="FBAE40"/>
          </p15:clr>
        </p15:guide>
        <p15:guide id="3" orient="horz" pos="1272">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ing logo slide 3">
    <p:bg>
      <p:bgPr>
        <a:solidFill>
          <a:schemeClr val="tx2"/>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descr="Microsoft logo, gray text version">
            <a:extLst>
              <a:ext uri="{FF2B5EF4-FFF2-40B4-BE49-F238E27FC236}">
                <a16:creationId xmlns:a16="http://schemas.microsoft.com/office/drawing/2014/main" id="{65B203D6-28D8-49EF-2E9F-2825A9C395DF}"/>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sp>
        <p:nvSpPr>
          <p:cNvPr id="8" name="Title 1">
            <a:extLst>
              <a:ext uri="{FF2B5EF4-FFF2-40B4-BE49-F238E27FC236}">
                <a16:creationId xmlns:a16="http://schemas.microsoft.com/office/drawing/2014/main" id="{4F8C85E6-DBED-FCF3-8B7D-1F82C6DBBCB7}"/>
              </a:ext>
            </a:extLst>
          </p:cNvPr>
          <p:cNvSpPr>
            <a:spLocks noGrp="1"/>
          </p:cNvSpPr>
          <p:nvPr>
            <p:ph type="title"/>
          </p:nvPr>
        </p:nvSpPr>
        <p:spPr>
          <a:xfrm>
            <a:off x="588263" y="1845276"/>
            <a:ext cx="11018520" cy="553998"/>
          </a:xfrm>
        </p:spPr>
        <p:txBody>
          <a:bodyPr/>
          <a:lstStyle>
            <a:lvl1pPr marL="0" algn="l" defTabSz="457200" rtl="0" eaLnBrk="1" latinLnBrk="0" hangingPunct="1">
              <a:defRPr lang="en-US" sz="3600" b="1" kern="1200" dirty="0">
                <a:gradFill>
                  <a:gsLst>
                    <a:gs pos="0">
                      <a:srgbClr val="FF5C39"/>
                    </a:gs>
                    <a:gs pos="100000">
                      <a:srgbClr val="C73ECC"/>
                    </a:gs>
                  </a:gsLst>
                  <a:lin ang="3900000" scaled="0"/>
                </a:gradFill>
                <a:latin typeface="Segoe UI" panose="020B0502040204020203" pitchFamily="34" charset="0"/>
                <a:ea typeface="+mn-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177099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1286506"/>
          </a:xfrm>
        </p:spPr>
        <p:txBody>
          <a:bodyPr>
            <a:spAutoFit/>
          </a:bodyPr>
          <a:lstStyle>
            <a:lvl1pPr>
              <a:defRPr sz="2000">
                <a:latin typeface="+mn-lt"/>
              </a:defRPr>
            </a:lvl1pPr>
            <a:lvl2pPr>
              <a:defRPr sz="1600">
                <a:latin typeface="+mn-lt"/>
              </a:defRPr>
            </a:lvl2pPr>
            <a:lvl3pPr>
              <a:defRPr sz="1400">
                <a:latin typeface="+mn-lt"/>
              </a:defRPr>
            </a:lvl3pPr>
            <a:lvl4pPr>
              <a:defRPr sz="1200">
                <a:latin typeface="+mn-lt"/>
              </a:defRPr>
            </a:lvl4pPr>
            <a:lvl5pPr>
              <a:defRPr sz="11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88390448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4F3F5"/>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922511163"/>
      </p:ext>
    </p:extLst>
  </p:cSld>
  <p:clrMap bg1="lt1" tx1="dk1" bg2="lt2" tx2="dk2" accent1="accent1" accent2="accent2" accent3="accent3" accent4="accent4" accent5="accent5" accent6="accent6" hlink="hlink" folHlink="folHlink"/>
  <p:sldLayoutIdLst>
    <p:sldLayoutId id="2147485069" r:id="rId1"/>
    <p:sldLayoutId id="2147485070" r:id="rId2"/>
    <p:sldLayoutId id="2147485071" r:id="rId3"/>
    <p:sldLayoutId id="2147485072" r:id="rId4"/>
    <p:sldLayoutId id="2147485073" r:id="rId5"/>
    <p:sldLayoutId id="2147485074" r:id="rId6"/>
    <p:sldLayoutId id="2147485075" r:id="rId7"/>
    <p:sldLayoutId id="2147485076" r:id="rId8"/>
    <p:sldLayoutId id="2147485077" r:id="rId9"/>
    <p:sldLayoutId id="2147485078" r:id="rId10"/>
    <p:sldLayoutId id="2147485079" r:id="rId11"/>
    <p:sldLayoutId id="2147485080" r:id="rId12"/>
    <p:sldLayoutId id="2147485081" r:id="rId13"/>
    <p:sldLayoutId id="2147485082" r:id="rId14"/>
    <p:sldLayoutId id="2147485083" r:id="rId15"/>
    <p:sldLayoutId id="2147485084" r:id="rId16"/>
    <p:sldLayoutId id="2147485085" r:id="rId17"/>
    <p:sldLayoutId id="2147485086" r:id="rId18"/>
    <p:sldLayoutId id="2147485087" r:id="rId19"/>
    <p:sldLayoutId id="2147485088" r:id="rId20"/>
    <p:sldLayoutId id="2147485089" r:id="rId21"/>
    <p:sldLayoutId id="2147485090" r:id="rId22"/>
    <p:sldLayoutId id="2147485091" r:id="rId23"/>
    <p:sldLayoutId id="2147485092" r:id="rId24"/>
    <p:sldLayoutId id="2147485093" r:id="rId25"/>
    <p:sldLayoutId id="2147485094" r:id="rId26"/>
    <p:sldLayoutId id="2147485095" r:id="rId27"/>
    <p:sldLayoutId id="2147485096" r:id="rId28"/>
    <p:sldLayoutId id="2147485097" r:id="rId29"/>
    <p:sldLayoutId id="2147485098" r:id="rId30"/>
    <p:sldLayoutId id="2147485099" r:id="rId31"/>
    <p:sldLayoutId id="2147485100" r:id="rId32"/>
    <p:sldLayoutId id="2147485101" r:id="rId33"/>
    <p:sldLayoutId id="2147485102" r:id="rId34"/>
    <p:sldLayoutId id="2147485103" r:id="rId35"/>
    <p:sldLayoutId id="2147485104" r:id="rId36"/>
    <p:sldLayoutId id="2147485105" r:id="rId37"/>
    <p:sldLayoutId id="2147485106" r:id="rId38"/>
    <p:sldLayoutId id="2147485107" r:id="rId39"/>
    <p:sldLayoutId id="2147485108" r:id="rId40"/>
    <p:sldLayoutId id="2147485109" r:id="rId41"/>
    <p:sldLayoutId id="2147485110" r:id="rId42"/>
    <p:sldLayoutId id="2147485111" r:id="rId43"/>
    <p:sldLayoutId id="2147485112" r:id="rId44"/>
    <p:sldLayoutId id="2147485113" r:id="rId45"/>
    <p:sldLayoutId id="2147485114" r:id="rId46"/>
    <p:sldLayoutId id="2147485115" r:id="rId47"/>
    <p:sldLayoutId id="2147485116" r:id="rId48"/>
    <p:sldLayoutId id="2147485117" r:id="rId49"/>
    <p:sldLayoutId id="2147485118" r:id="rId50"/>
    <p:sldLayoutId id="2147485119" r:id="rId51"/>
    <p:sldLayoutId id="2147485120" r:id="rId52"/>
    <p:sldLayoutId id="2147485121" r:id="rId53"/>
    <p:sldLayoutId id="2147485122" r:id="rId54"/>
    <p:sldLayoutId id="2147485123" r:id="rId55"/>
    <p:sldLayoutId id="2147485124" r:id="rId56"/>
    <p:sldLayoutId id="2147485125" r:id="rId57"/>
    <p:sldLayoutId id="2147485126" r:id="rId58"/>
    <p:sldLayoutId id="2147485127" r:id="rId59"/>
    <p:sldLayoutId id="2147485128" r:id="rId60"/>
    <p:sldLayoutId id="2147485129" r:id="rId61"/>
    <p:sldLayoutId id="2147485130" r:id="rId62"/>
    <p:sldLayoutId id="2147485131" r:id="rId63"/>
    <p:sldLayoutId id="2147485132" r:id="rId64"/>
    <p:sldLayoutId id="2147485133" r:id="rId65"/>
    <p:sldLayoutId id="2147485134" r:id="rId66"/>
    <p:sldLayoutId id="2147485135" r:id="rId67"/>
    <p:sldLayoutId id="2147485136" r:id="rId68"/>
    <p:sldLayoutId id="2147485137" r:id="rId69"/>
    <p:sldLayoutId id="2147485138" r:id="rId70"/>
    <p:sldLayoutId id="2147485139" r:id="rId71"/>
    <p:sldLayoutId id="2147485140" r:id="rId72"/>
    <p:sldLayoutId id="2147485141" r:id="rId73"/>
    <p:sldLayoutId id="2147485142" r:id="rId74"/>
    <p:sldLayoutId id="2147485143" r:id="rId75"/>
    <p:sldLayoutId id="2147485144" r:id="rId76"/>
    <p:sldLayoutId id="2147485145" r:id="rId77"/>
    <p:sldLayoutId id="2147485146" r:id="rId78"/>
    <p:sldLayoutId id="2147485147" r:id="rId79"/>
    <p:sldLayoutId id="2147485148" r:id="rId80"/>
    <p:sldLayoutId id="2147485149" r:id="rId81"/>
    <p:sldLayoutId id="2147485150" r:id="rId82"/>
    <p:sldLayoutId id="2147485151" r:id="rId83"/>
  </p:sldLayoutIdLst>
  <p:transition>
    <p:fade/>
  </p:transition>
  <p:hf sldNum="0" hdr="0" dt="0"/>
  <p:txStyles>
    <p:titleStyle>
      <a:lvl1pPr algn="l" defTabSz="932742" rtl="0" eaLnBrk="1" latinLnBrk="0" hangingPunct="1">
        <a:lnSpc>
          <a:spcPct val="10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2800" kern="1200" spc="0" baseline="0" dirty="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hyperlink" Target="https://copilot.microsoft.com/" TargetMode="Externa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41.png"/><Relationship Id="rId4" Type="http://schemas.openxmlformats.org/officeDocument/2006/relationships/hyperlink" Target="https://aka.ms/explore-ai"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7.xml"/><Relationship Id="rId6" Type="http://schemas.openxmlformats.org/officeDocument/2006/relationships/image" Target="../media/image33.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33.png"/><Relationship Id="rId1" Type="http://schemas.openxmlformats.org/officeDocument/2006/relationships/slideLayout" Target="../slideLayouts/slideLayout27.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5DD1-EAB8-8AB8-FAB2-B65226E5B3DB}"/>
              </a:ext>
            </a:extLst>
          </p:cNvPr>
          <p:cNvSpPr>
            <a:spLocks noGrp="1"/>
          </p:cNvSpPr>
          <p:nvPr>
            <p:ph type="title"/>
          </p:nvPr>
        </p:nvSpPr>
        <p:spPr>
          <a:xfrm>
            <a:off x="585215" y="2819603"/>
            <a:ext cx="4773168" cy="1218795"/>
          </a:xfrm>
        </p:spPr>
        <p:txBody>
          <a:bodyPr vert="horz" wrap="square" lIns="0" tIns="0" rIns="0" bIns="0" rtlCol="0" anchor="b">
            <a:spAutoFit/>
          </a:bodyPr>
          <a:lstStyle/>
          <a:p>
            <a:r>
              <a:rPr lang="en-US" sz="4400" dirty="0">
                <a:solidFill>
                  <a:schemeClr val="tx1"/>
                </a:solidFill>
                <a:ea typeface="+mj-ea"/>
                <a:cs typeface="+mj-cs"/>
              </a:rPr>
              <a:t>Microsoft Learn</a:t>
            </a:r>
            <a:br>
              <a:rPr lang="en-US" dirty="0">
                <a:ea typeface="+mj-ea"/>
                <a:cs typeface="+mj-cs"/>
              </a:rPr>
            </a:br>
            <a:r>
              <a:rPr lang="en-US" sz="4400" dirty="0">
                <a:gradFill flip="none" rotWithShape="1">
                  <a:gsLst>
                    <a:gs pos="0">
                      <a:schemeClr val="accent1"/>
                    </a:gs>
                    <a:gs pos="100000">
                      <a:schemeClr val="accent2"/>
                    </a:gs>
                  </a:gsLst>
                  <a:lin ang="10800000" scaled="1"/>
                  <a:tileRect/>
                </a:gradFill>
                <a:ea typeface="+mj-ea"/>
                <a:cs typeface="+mj-cs"/>
              </a:rPr>
              <a:t>Spark possibility</a:t>
            </a:r>
          </a:p>
        </p:txBody>
      </p:sp>
      <p:sp>
        <p:nvSpPr>
          <p:cNvPr id="3" name="TextBox 2">
            <a:extLst>
              <a:ext uri="{FF2B5EF4-FFF2-40B4-BE49-F238E27FC236}">
                <a16:creationId xmlns:a16="http://schemas.microsoft.com/office/drawing/2014/main" id="{D382A955-5DA0-D95F-4045-D33BAC241BA8}"/>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54751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963" y="2425779"/>
            <a:ext cx="5253037" cy="1107996"/>
          </a:xfrm>
        </p:spPr>
        <p:txBody>
          <a:bodyPr/>
          <a:lstStyle/>
          <a:p>
            <a:pPr>
              <a:spcAft>
                <a:spcPts val="600"/>
              </a:spcAft>
            </a:pPr>
            <a:r>
              <a:rPr lang="en-US" dirty="0"/>
              <a:t>Girl Scouts of Colorado x Microsoft Patch Program</a:t>
            </a:r>
          </a:p>
        </p:txBody>
      </p:sp>
      <p:sp>
        <p:nvSpPr>
          <p:cNvPr id="9" name="TextBox 8">
            <a:extLst>
              <a:ext uri="{FF2B5EF4-FFF2-40B4-BE49-F238E27FC236}">
                <a16:creationId xmlns:a16="http://schemas.microsoft.com/office/drawing/2014/main" id="{0190DCB3-48BC-790D-16F8-3D30E5D7D8C5}"/>
              </a:ext>
            </a:extLst>
          </p:cNvPr>
          <p:cNvSpPr txBox="1"/>
          <p:nvPr/>
        </p:nvSpPr>
        <p:spPr>
          <a:xfrm>
            <a:off x="588963" y="4051889"/>
            <a:ext cx="5253037" cy="553998"/>
          </a:xfrm>
          <a:prstGeom prst="rect">
            <a:avLst/>
          </a:prstGeom>
          <a:noFill/>
        </p:spPr>
        <p:txBody>
          <a:bodyPr wrap="square" lIns="0" tIns="0" rIns="0" bIns="0">
            <a:spAutoFit/>
          </a:bodyPr>
          <a:lstStyle/>
          <a:p>
            <a:pPr defTabSz="932742">
              <a:spcBef>
                <a:spcPct val="0"/>
              </a:spcBef>
              <a:spcAft>
                <a:spcPts val="600"/>
              </a:spcAft>
            </a:pPr>
            <a:r>
              <a:rPr lang="en-US" sz="3600" spc="-50">
                <a:ln w="3175">
                  <a:noFill/>
                </a:ln>
                <a:latin typeface="+mj-lt"/>
                <a:cs typeface="Segoe UI" pitchFamily="34" charset="0"/>
              </a:rPr>
              <a:t>Explore AI</a:t>
            </a:r>
          </a:p>
        </p:txBody>
      </p:sp>
      <p:sp>
        <p:nvSpPr>
          <p:cNvPr id="3" name="TextBox 2">
            <a:extLst>
              <a:ext uri="{FF2B5EF4-FFF2-40B4-BE49-F238E27FC236}">
                <a16:creationId xmlns:a16="http://schemas.microsoft.com/office/drawing/2014/main" id="{14DBE038-664B-BD8E-E2FC-FADA2326F2A3}"/>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60F3-7867-3F82-98DB-DFEB50865AFB}"/>
              </a:ext>
            </a:extLst>
          </p:cNvPr>
          <p:cNvSpPr>
            <a:spLocks noGrp="1"/>
          </p:cNvSpPr>
          <p:nvPr>
            <p:ph type="title"/>
          </p:nvPr>
        </p:nvSpPr>
        <p:spPr>
          <a:xfrm>
            <a:off x="588963" y="483326"/>
            <a:ext cx="11017250" cy="492443"/>
          </a:xfrm>
        </p:spPr>
        <p:txBody>
          <a:bodyPr/>
          <a:lstStyle/>
          <a:p>
            <a:r>
              <a:rPr lang="en-US">
                <a:ea typeface="+mj-ea"/>
                <a:cs typeface="+mj-cs"/>
              </a:rPr>
              <a:t>What is Generative AI?</a:t>
            </a:r>
          </a:p>
        </p:txBody>
      </p:sp>
      <p:sp>
        <p:nvSpPr>
          <p:cNvPr id="11" name="Rectangle: Rounded Corners 10">
            <a:extLst>
              <a:ext uri="{FF2B5EF4-FFF2-40B4-BE49-F238E27FC236}">
                <a16:creationId xmlns:a16="http://schemas.microsoft.com/office/drawing/2014/main" id="{1ADCD422-E42B-8D40-21E6-04120BA6FB30}"/>
              </a:ext>
              <a:ext uri="{C183D7F6-B498-43B3-948B-1728B52AA6E4}">
                <adec:decorative xmlns:adec="http://schemas.microsoft.com/office/drawing/2017/decorative" val="1"/>
              </a:ext>
            </a:extLst>
          </p:cNvPr>
          <p:cNvSpPr>
            <a:spLocks/>
          </p:cNvSpPr>
          <p:nvPr/>
        </p:nvSpPr>
        <p:spPr>
          <a:xfrm>
            <a:off x="578791" y="2524124"/>
            <a:ext cx="11034991" cy="3768201"/>
          </a:xfrm>
          <a:prstGeom prst="roundRect">
            <a:avLst>
              <a:gd name="adj" fmla="val 685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US" sz="1400">
              <a:solidFill>
                <a:srgbClr val="FF5C39"/>
              </a:solidFill>
              <a:latin typeface="Segoe UI Semibold"/>
              <a:cs typeface="Segoe UI" panose="020B0502040204020203" pitchFamily="34" charset="0"/>
            </a:endParaRPr>
          </a:p>
        </p:txBody>
      </p:sp>
      <p:sp>
        <p:nvSpPr>
          <p:cNvPr id="14" name="TextBox 13">
            <a:extLst>
              <a:ext uri="{FF2B5EF4-FFF2-40B4-BE49-F238E27FC236}">
                <a16:creationId xmlns:a16="http://schemas.microsoft.com/office/drawing/2014/main" id="{893284DA-7148-E116-E5F9-87E6E2B2FCE4}"/>
              </a:ext>
            </a:extLst>
          </p:cNvPr>
          <p:cNvSpPr txBox="1">
            <a:spLocks/>
          </p:cNvSpPr>
          <p:nvPr/>
        </p:nvSpPr>
        <p:spPr>
          <a:xfrm>
            <a:off x="588963" y="1213683"/>
            <a:ext cx="11017250" cy="1107996"/>
          </a:xfrm>
          <a:prstGeom prst="rect">
            <a:avLst/>
          </a:prstGeom>
          <a:noFill/>
        </p:spPr>
        <p:txBody>
          <a:bodyPr wrap="square" lIns="0" tIns="0" rIns="0" bIns="0">
            <a:spAutoFit/>
          </a:bodyPr>
          <a:lstStyle/>
          <a:p>
            <a:pPr defTabSz="932742">
              <a:spcBef>
                <a:spcPct val="0"/>
              </a:spcBef>
            </a:pPr>
            <a:r>
              <a:rPr lang="en-US" sz="1800" dirty="0">
                <a:ln w="3175">
                  <a:noFill/>
                </a:ln>
                <a:gradFill flip="none" rotWithShape="1">
                  <a:gsLst>
                    <a:gs pos="0">
                      <a:schemeClr val="accent1"/>
                    </a:gs>
                    <a:gs pos="100000">
                      <a:schemeClr val="accent2"/>
                    </a:gs>
                  </a:gsLst>
                  <a:lin ang="10800000" scaled="1"/>
                  <a:tileRect/>
                </a:gradFill>
                <a:latin typeface="+mj-lt"/>
                <a:ea typeface="+mj-ea"/>
                <a:cs typeface="+mj-cs"/>
              </a:rPr>
              <a:t>Generative AI is a branch of artificial intelligence focused on creating new content. Unlike traditional AI, which might classify or predict based on data, generative AI can produce original outputs such as images, text, music, and more. It’s like working with a digital artist or writer that learns from examples and then creates something new</a:t>
            </a:r>
          </a:p>
        </p:txBody>
      </p:sp>
      <p:grpSp>
        <p:nvGrpSpPr>
          <p:cNvPr id="17" name="Group 16">
            <a:extLst>
              <a:ext uri="{FF2B5EF4-FFF2-40B4-BE49-F238E27FC236}">
                <a16:creationId xmlns:a16="http://schemas.microsoft.com/office/drawing/2014/main" id="{9670257B-3036-BCD5-A3EF-59602B47DD28}"/>
              </a:ext>
              <a:ext uri="{C183D7F6-B498-43B3-948B-1728B52AA6E4}">
                <adec:decorative xmlns:adec="http://schemas.microsoft.com/office/drawing/2017/decorative" val="1"/>
              </a:ext>
            </a:extLst>
          </p:cNvPr>
          <p:cNvGrpSpPr/>
          <p:nvPr/>
        </p:nvGrpSpPr>
        <p:grpSpPr>
          <a:xfrm flipV="1">
            <a:off x="69848" y="0"/>
            <a:ext cx="12052304" cy="6731000"/>
            <a:chOff x="348657" y="359350"/>
            <a:chExt cx="11843346" cy="6498649"/>
          </a:xfrm>
        </p:grpSpPr>
        <p:sp>
          <p:nvSpPr>
            <p:cNvPr id="18" name="Arrow: U-Turn 17">
              <a:extLst>
                <a:ext uri="{FF2B5EF4-FFF2-40B4-BE49-F238E27FC236}">
                  <a16:creationId xmlns:a16="http://schemas.microsoft.com/office/drawing/2014/main" id="{1C229915-DCCC-ECAA-C8FC-A6578F0BDA4C}"/>
                </a:ext>
                <a:ext uri="{C183D7F6-B498-43B3-948B-1728B52AA6E4}">
                  <adec:decorative xmlns:adec="http://schemas.microsoft.com/office/drawing/2017/decorative" val="1"/>
                </a:ext>
              </a:extLst>
            </p:cNvPr>
            <p:cNvSpPr/>
            <p:nvPr/>
          </p:nvSpPr>
          <p:spPr bwMode="auto">
            <a:xfrm rot="16200000" flipH="1">
              <a:off x="3066725" y="-2358718"/>
              <a:ext cx="6407210" cy="11843346"/>
            </a:xfrm>
            <a:prstGeom prst="uturnArrow">
              <a:avLst>
                <a:gd name="adj1" fmla="val 0"/>
                <a:gd name="adj2" fmla="val 0"/>
                <a:gd name="adj3" fmla="val 0"/>
                <a:gd name="adj4" fmla="val 4413"/>
                <a:gd name="adj5" fmla="val 58559"/>
              </a:avLst>
            </a:prstGeom>
            <a:ln w="3492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normalizeH="0" baseline="0" noProof="0">
                <a:ln>
                  <a:noFill/>
                </a:ln>
                <a:solidFill>
                  <a:srgbClr val="000000"/>
                </a:solidFill>
                <a:effectLst/>
                <a:uLnTx/>
                <a:uFillTx/>
                <a:latin typeface="Segoe UI"/>
                <a:ea typeface="+mn-ea"/>
                <a:cs typeface="+mn-cs"/>
              </a:endParaRPr>
            </a:p>
          </p:txBody>
        </p:sp>
        <p:pic>
          <p:nvPicPr>
            <p:cNvPr id="19" name="Picture 18">
              <a:extLst>
                <a:ext uri="{FF2B5EF4-FFF2-40B4-BE49-F238E27FC236}">
                  <a16:creationId xmlns:a16="http://schemas.microsoft.com/office/drawing/2014/main" id="{4EA7C474-1EE9-0CCD-4A76-D5EB09A78E34}"/>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t="63444"/>
            <a:stretch/>
          </p:blipFill>
          <p:spPr>
            <a:xfrm>
              <a:off x="7010401" y="5821680"/>
              <a:ext cx="5181600" cy="1036319"/>
            </a:xfrm>
            <a:prstGeom prst="rect">
              <a:avLst/>
            </a:prstGeom>
          </p:spPr>
        </p:pic>
      </p:grpSp>
      <p:sp>
        <p:nvSpPr>
          <p:cNvPr id="12" name="Rounded Rectangle 3_1">
            <a:extLst>
              <a:ext uri="{FF2B5EF4-FFF2-40B4-BE49-F238E27FC236}">
                <a16:creationId xmlns:a16="http://schemas.microsoft.com/office/drawing/2014/main" id="{5C58860E-C4D9-84D2-D808-31B5FDB2C4A6}"/>
              </a:ext>
              <a:ext uri="{C183D7F6-B498-43B3-948B-1728B52AA6E4}">
                <adec:decorative xmlns:adec="http://schemas.microsoft.com/office/drawing/2017/decorative" val="1"/>
              </a:ext>
            </a:extLst>
          </p:cNvPr>
          <p:cNvSpPr>
            <a:spLocks/>
          </p:cNvSpPr>
          <p:nvPr/>
        </p:nvSpPr>
        <p:spPr>
          <a:xfrm>
            <a:off x="762572" y="2707333"/>
            <a:ext cx="5242273" cy="3401783"/>
          </a:xfrm>
          <a:prstGeom prst="roundRect">
            <a:avLst>
              <a:gd name="adj" fmla="val 4288"/>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0" name="Rectangle: Rounded Corners 19">
            <a:extLst>
              <a:ext uri="{FF2B5EF4-FFF2-40B4-BE49-F238E27FC236}">
                <a16:creationId xmlns:a16="http://schemas.microsoft.com/office/drawing/2014/main" id="{2BA85D0D-B74E-D61D-5018-A89DA9A2D5E8}"/>
              </a:ext>
            </a:extLst>
          </p:cNvPr>
          <p:cNvSpPr>
            <a:spLocks/>
          </p:cNvSpPr>
          <p:nvPr/>
        </p:nvSpPr>
        <p:spPr bwMode="auto">
          <a:xfrm>
            <a:off x="902125" y="2861971"/>
            <a:ext cx="4912221" cy="395288"/>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600">
                <a:solidFill>
                  <a:schemeClr val="accent2"/>
                </a:solidFill>
                <a:effectLst/>
                <a:latin typeface="+mj-lt"/>
                <a:ea typeface="+mj-ea"/>
                <a:cs typeface="+mj-cs"/>
              </a:rPr>
              <a:t>Examples </a:t>
            </a:r>
            <a:endParaRPr lang="en-US" sz="1600">
              <a:solidFill>
                <a:schemeClr val="accent2"/>
              </a:solidFill>
              <a:latin typeface="+mj-lt"/>
              <a:ea typeface="+mj-ea"/>
              <a:cs typeface="+mj-cs"/>
            </a:endParaRPr>
          </a:p>
        </p:txBody>
      </p:sp>
      <p:sp>
        <p:nvSpPr>
          <p:cNvPr id="23" name="TextBox 22">
            <a:extLst>
              <a:ext uri="{FF2B5EF4-FFF2-40B4-BE49-F238E27FC236}">
                <a16:creationId xmlns:a16="http://schemas.microsoft.com/office/drawing/2014/main" id="{011E4355-461B-30A4-7D49-8DE3F6861451}"/>
              </a:ext>
            </a:extLst>
          </p:cNvPr>
          <p:cNvSpPr txBox="1">
            <a:spLocks/>
          </p:cNvSpPr>
          <p:nvPr/>
        </p:nvSpPr>
        <p:spPr>
          <a:xfrm>
            <a:off x="977751" y="3411897"/>
            <a:ext cx="4861275" cy="2108269"/>
          </a:xfrm>
          <a:prstGeom prst="rect">
            <a:avLst/>
          </a:prstGeom>
          <a:noFill/>
        </p:spPr>
        <p:txBody>
          <a:bodyPr wrap="square" lIns="0" tIns="0" rIns="0" bIns="0">
            <a:spAutoFit/>
          </a:bodyPr>
          <a:lstStyle/>
          <a:p>
            <a:pPr marL="223838" indent="-223838">
              <a:spcAft>
                <a:spcPts val="1000"/>
              </a:spcAft>
              <a:buFont typeface="Arial" panose="020B0604020202020204" pitchFamily="34" charset="0"/>
              <a:buChar char="•"/>
            </a:pPr>
            <a:r>
              <a:rPr lang="en-US" sz="1400" dirty="0">
                <a:effectLst/>
                <a:latin typeface="+mj-lt"/>
                <a:ea typeface="+mj-ea"/>
                <a:cs typeface="+mj-cs"/>
              </a:rPr>
              <a:t>Art and Design: </a:t>
            </a:r>
            <a:r>
              <a:rPr lang="en-US" sz="1400" dirty="0">
                <a:effectLst/>
              </a:rPr>
              <a:t>AI can create unique artworks, design logos, and even generate fashion designs</a:t>
            </a:r>
            <a:endParaRPr lang="en-US" sz="1400" dirty="0"/>
          </a:p>
          <a:p>
            <a:pPr marL="223838" indent="-223838">
              <a:spcAft>
                <a:spcPts val="1000"/>
              </a:spcAft>
              <a:buFont typeface="Arial" panose="020B0604020202020204" pitchFamily="34" charset="0"/>
              <a:buChar char="•"/>
            </a:pPr>
            <a:r>
              <a:rPr lang="en-US" sz="1400" dirty="0">
                <a:latin typeface="+mj-lt"/>
                <a:ea typeface="+mj-ea"/>
                <a:cs typeface="+mj-cs"/>
              </a:rPr>
              <a:t>Music: </a:t>
            </a:r>
            <a:r>
              <a:rPr lang="en-US" sz="1400" dirty="0">
                <a:effectLst/>
              </a:rPr>
              <a:t>AI can compose original music pieces or help musicians create new sounds</a:t>
            </a:r>
            <a:endParaRPr lang="en-US" sz="1400" dirty="0"/>
          </a:p>
          <a:p>
            <a:pPr marL="223838" indent="-223838">
              <a:spcAft>
                <a:spcPts val="1000"/>
              </a:spcAft>
              <a:buFont typeface="Arial" panose="020B0604020202020204" pitchFamily="34" charset="0"/>
              <a:buChar char="•"/>
            </a:pPr>
            <a:r>
              <a:rPr lang="en-US" sz="1400" dirty="0">
                <a:latin typeface="+mj-lt"/>
                <a:ea typeface="+mj-ea"/>
                <a:cs typeface="+mj-cs"/>
              </a:rPr>
              <a:t>Writing: </a:t>
            </a:r>
            <a:r>
              <a:rPr lang="en-US" sz="1400" dirty="0">
                <a:effectLst/>
              </a:rPr>
              <a:t>AI can write stories, poems, and even help with homework by generating ideas and content</a:t>
            </a:r>
            <a:endParaRPr lang="en-US" sz="1400" dirty="0"/>
          </a:p>
          <a:p>
            <a:pPr marL="223838" indent="-223838">
              <a:spcAft>
                <a:spcPts val="1000"/>
              </a:spcAft>
              <a:buFont typeface="Arial" panose="020B0604020202020204" pitchFamily="34" charset="0"/>
              <a:buChar char="•"/>
            </a:pPr>
            <a:r>
              <a:rPr lang="en-US" sz="1400" dirty="0">
                <a:latin typeface="+mj-lt"/>
                <a:ea typeface="+mj-ea"/>
                <a:cs typeface="+mj-cs"/>
              </a:rPr>
              <a:t>Games: </a:t>
            </a:r>
            <a:r>
              <a:rPr lang="en-US" sz="1400" dirty="0">
                <a:effectLst/>
              </a:rPr>
              <a:t>AI can design game levels, characters, and even entire game worlds</a:t>
            </a:r>
          </a:p>
        </p:txBody>
      </p:sp>
      <p:grpSp>
        <p:nvGrpSpPr>
          <p:cNvPr id="28" name="Group 27">
            <a:extLst>
              <a:ext uri="{FF2B5EF4-FFF2-40B4-BE49-F238E27FC236}">
                <a16:creationId xmlns:a16="http://schemas.microsoft.com/office/drawing/2014/main" id="{2CC9C51F-1141-33E6-9621-C087E93657AF}"/>
              </a:ext>
              <a:ext uri="{C183D7F6-B498-43B3-948B-1728B52AA6E4}">
                <adec:decorative xmlns:adec="http://schemas.microsoft.com/office/drawing/2017/decorative" val="1"/>
              </a:ext>
            </a:extLst>
          </p:cNvPr>
          <p:cNvGrpSpPr>
            <a:grpSpLocks/>
          </p:cNvGrpSpPr>
          <p:nvPr/>
        </p:nvGrpSpPr>
        <p:grpSpPr>
          <a:xfrm>
            <a:off x="5393181" y="2805827"/>
            <a:ext cx="511080" cy="507576"/>
            <a:chOff x="547424" y="4293480"/>
            <a:chExt cx="640026" cy="657416"/>
          </a:xfrm>
        </p:grpSpPr>
        <p:grpSp>
          <p:nvGrpSpPr>
            <p:cNvPr id="29" name="Group 28">
              <a:extLst>
                <a:ext uri="{FF2B5EF4-FFF2-40B4-BE49-F238E27FC236}">
                  <a16:creationId xmlns:a16="http://schemas.microsoft.com/office/drawing/2014/main" id="{22E8560E-2EF5-AFB8-ABC4-4A24C63D5EB8}"/>
                </a:ext>
              </a:extLst>
            </p:cNvPr>
            <p:cNvGrpSpPr/>
            <p:nvPr/>
          </p:nvGrpSpPr>
          <p:grpSpPr>
            <a:xfrm>
              <a:off x="547424" y="4293480"/>
              <a:ext cx="640026" cy="657416"/>
              <a:chOff x="987658" y="5065483"/>
              <a:chExt cx="1169054" cy="1200820"/>
            </a:xfrm>
          </p:grpSpPr>
          <p:grpSp>
            <p:nvGrpSpPr>
              <p:cNvPr id="31" name="Group 30">
                <a:extLst>
                  <a:ext uri="{FF2B5EF4-FFF2-40B4-BE49-F238E27FC236}">
                    <a16:creationId xmlns:a16="http://schemas.microsoft.com/office/drawing/2014/main" id="{4D303278-F062-6DD0-7CE7-5174C4614080}"/>
                  </a:ext>
                </a:extLst>
              </p:cNvPr>
              <p:cNvGrpSpPr/>
              <p:nvPr/>
            </p:nvGrpSpPr>
            <p:grpSpPr>
              <a:xfrm>
                <a:off x="987658" y="5065483"/>
                <a:ext cx="1169054" cy="1200820"/>
                <a:chOff x="6349393" y="1711575"/>
                <a:chExt cx="5590022" cy="5674618"/>
              </a:xfrm>
            </p:grpSpPr>
            <p:sp>
              <p:nvSpPr>
                <p:cNvPr id="34" name="Rounded Rectangle 3_1">
                  <a:extLst>
                    <a:ext uri="{FF2B5EF4-FFF2-40B4-BE49-F238E27FC236}">
                      <a16:creationId xmlns:a16="http://schemas.microsoft.com/office/drawing/2014/main" id="{98AE80ED-4929-22DC-68C3-456E7C84B25F}"/>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5" name="Rounded Rectangle 3_1">
                  <a:extLst>
                    <a:ext uri="{FF2B5EF4-FFF2-40B4-BE49-F238E27FC236}">
                      <a16:creationId xmlns:a16="http://schemas.microsoft.com/office/drawing/2014/main" id="{E6E2FC8A-4A4D-3BDB-6626-82FDBB657E6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32" name="Rounded Rectangle 3_1">
                <a:extLst>
                  <a:ext uri="{FF2B5EF4-FFF2-40B4-BE49-F238E27FC236}">
                    <a16:creationId xmlns:a16="http://schemas.microsoft.com/office/drawing/2014/main" id="{93CF0050-8668-031D-8D69-9320ED0CE06C}"/>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3" name="Rounded Rectangle 24_1">
                <a:extLst>
                  <a:ext uri="{FF2B5EF4-FFF2-40B4-BE49-F238E27FC236}">
                    <a16:creationId xmlns:a16="http://schemas.microsoft.com/office/drawing/2014/main" id="{85A47B7B-119C-05F7-2B03-1C33D4524E1C}"/>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0" name="Oval 29">
              <a:extLst>
                <a:ext uri="{FF2B5EF4-FFF2-40B4-BE49-F238E27FC236}">
                  <a16:creationId xmlns:a16="http://schemas.microsoft.com/office/drawing/2014/main" id="{893B98B9-20DF-0290-D67B-F654AC4B78EF}"/>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83" name="CompanyDirectory_EF0D">
            <a:extLst>
              <a:ext uri="{FF2B5EF4-FFF2-40B4-BE49-F238E27FC236}">
                <a16:creationId xmlns:a16="http://schemas.microsoft.com/office/drawing/2014/main" id="{C03FE11F-A1E7-B620-1A46-0941FE79CB9F}"/>
              </a:ext>
              <a:ext uri="{C183D7F6-B498-43B3-948B-1728B52AA6E4}">
                <adec:decorative xmlns:adec="http://schemas.microsoft.com/office/drawing/2017/decorative" val="1"/>
              </a:ext>
            </a:extLst>
          </p:cNvPr>
          <p:cNvSpPr>
            <a:spLocks noChangeAspect="1" noEditPoints="1"/>
          </p:cNvSpPr>
          <p:nvPr/>
        </p:nvSpPr>
        <p:spPr bwMode="auto">
          <a:xfrm>
            <a:off x="5550617" y="2950599"/>
            <a:ext cx="196208" cy="218032"/>
          </a:xfrm>
          <a:custGeom>
            <a:avLst/>
            <a:gdLst>
              <a:gd name="T0" fmla="*/ 374 w 3371"/>
              <a:gd name="T1" fmla="*/ 3746 h 3746"/>
              <a:gd name="T2" fmla="*/ 374 w 3371"/>
              <a:gd name="T3" fmla="*/ 0 h 3746"/>
              <a:gd name="T4" fmla="*/ 3371 w 3371"/>
              <a:gd name="T5" fmla="*/ 0 h 3746"/>
              <a:gd name="T6" fmla="*/ 3371 w 3371"/>
              <a:gd name="T7" fmla="*/ 3746 h 3746"/>
              <a:gd name="T8" fmla="*/ 374 w 3371"/>
              <a:gd name="T9" fmla="*/ 3746 h 3746"/>
              <a:gd name="T10" fmla="*/ 0 w 3371"/>
              <a:gd name="T11" fmla="*/ 501 h 3746"/>
              <a:gd name="T12" fmla="*/ 367 w 3371"/>
              <a:gd name="T13" fmla="*/ 501 h 3746"/>
              <a:gd name="T14" fmla="*/ 0 w 3371"/>
              <a:gd name="T15" fmla="*/ 1251 h 3746"/>
              <a:gd name="T16" fmla="*/ 367 w 3371"/>
              <a:gd name="T17" fmla="*/ 1251 h 3746"/>
              <a:gd name="T18" fmla="*/ 0 w 3371"/>
              <a:gd name="T19" fmla="*/ 2500 h 3746"/>
              <a:gd name="T20" fmla="*/ 367 w 3371"/>
              <a:gd name="T21" fmla="*/ 2500 h 3746"/>
              <a:gd name="T22" fmla="*/ 0 w 3371"/>
              <a:gd name="T23" fmla="*/ 3250 h 3746"/>
              <a:gd name="T24" fmla="*/ 367 w 3371"/>
              <a:gd name="T25" fmla="*/ 3250 h 3746"/>
              <a:gd name="T26" fmla="*/ 1748 w 3371"/>
              <a:gd name="T27" fmla="*/ 749 h 3746"/>
              <a:gd name="T28" fmla="*/ 2997 w 3371"/>
              <a:gd name="T29" fmla="*/ 749 h 3746"/>
              <a:gd name="T30" fmla="*/ 1748 w 3371"/>
              <a:gd name="T31" fmla="*/ 1249 h 3746"/>
              <a:gd name="T32" fmla="*/ 2997 w 3371"/>
              <a:gd name="T33" fmla="*/ 1249 h 3746"/>
              <a:gd name="T34" fmla="*/ 1748 w 3371"/>
              <a:gd name="T35" fmla="*/ 2497 h 3746"/>
              <a:gd name="T36" fmla="*/ 2997 w 3371"/>
              <a:gd name="T37" fmla="*/ 2497 h 3746"/>
              <a:gd name="T38" fmla="*/ 1748 w 3371"/>
              <a:gd name="T39" fmla="*/ 2997 h 3746"/>
              <a:gd name="T40" fmla="*/ 2997 w 3371"/>
              <a:gd name="T41" fmla="*/ 2997 h 3746"/>
              <a:gd name="T42" fmla="*/ 1122 w 3371"/>
              <a:gd name="T43" fmla="*/ 753 h 3746"/>
              <a:gd name="T44" fmla="*/ 874 w 3371"/>
              <a:gd name="T45" fmla="*/ 1001 h 3746"/>
              <a:gd name="T46" fmla="*/ 1122 w 3371"/>
              <a:gd name="T47" fmla="*/ 1249 h 3746"/>
              <a:gd name="T48" fmla="*/ 1369 w 3371"/>
              <a:gd name="T49" fmla="*/ 1001 h 3746"/>
              <a:gd name="T50" fmla="*/ 1122 w 3371"/>
              <a:gd name="T51" fmla="*/ 753 h 3746"/>
              <a:gd name="T52" fmla="*/ 1122 w 3371"/>
              <a:gd name="T53" fmla="*/ 2499 h 3746"/>
              <a:gd name="T54" fmla="*/ 874 w 3371"/>
              <a:gd name="T55" fmla="*/ 2747 h 3746"/>
              <a:gd name="T56" fmla="*/ 1122 w 3371"/>
              <a:gd name="T57" fmla="*/ 2995 h 3746"/>
              <a:gd name="T58" fmla="*/ 1369 w 3371"/>
              <a:gd name="T59" fmla="*/ 2747 h 3746"/>
              <a:gd name="T60" fmla="*/ 1122 w 3371"/>
              <a:gd name="T61" fmla="*/ 2499 h 3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71" h="3746">
                <a:moveTo>
                  <a:pt x="374" y="3746"/>
                </a:moveTo>
                <a:cubicBezTo>
                  <a:pt x="374" y="0"/>
                  <a:pt x="374" y="0"/>
                  <a:pt x="374" y="0"/>
                </a:cubicBezTo>
                <a:cubicBezTo>
                  <a:pt x="3371" y="0"/>
                  <a:pt x="3371" y="0"/>
                  <a:pt x="3371" y="0"/>
                </a:cubicBezTo>
                <a:cubicBezTo>
                  <a:pt x="3371" y="3746"/>
                  <a:pt x="3371" y="3746"/>
                  <a:pt x="3371" y="3746"/>
                </a:cubicBezTo>
                <a:lnTo>
                  <a:pt x="374" y="3746"/>
                </a:lnTo>
                <a:close/>
                <a:moveTo>
                  <a:pt x="0" y="501"/>
                </a:moveTo>
                <a:cubicBezTo>
                  <a:pt x="367" y="501"/>
                  <a:pt x="367" y="501"/>
                  <a:pt x="367" y="501"/>
                </a:cubicBezTo>
                <a:moveTo>
                  <a:pt x="0" y="1251"/>
                </a:moveTo>
                <a:cubicBezTo>
                  <a:pt x="367" y="1251"/>
                  <a:pt x="367" y="1251"/>
                  <a:pt x="367" y="1251"/>
                </a:cubicBezTo>
                <a:moveTo>
                  <a:pt x="0" y="2500"/>
                </a:moveTo>
                <a:cubicBezTo>
                  <a:pt x="367" y="2500"/>
                  <a:pt x="367" y="2500"/>
                  <a:pt x="367" y="2500"/>
                </a:cubicBezTo>
                <a:moveTo>
                  <a:pt x="0" y="3250"/>
                </a:moveTo>
                <a:cubicBezTo>
                  <a:pt x="367" y="3250"/>
                  <a:pt x="367" y="3250"/>
                  <a:pt x="367" y="3250"/>
                </a:cubicBezTo>
                <a:moveTo>
                  <a:pt x="1748" y="749"/>
                </a:moveTo>
                <a:cubicBezTo>
                  <a:pt x="2997" y="749"/>
                  <a:pt x="2997" y="749"/>
                  <a:pt x="2997" y="749"/>
                </a:cubicBezTo>
                <a:moveTo>
                  <a:pt x="1748" y="1249"/>
                </a:moveTo>
                <a:cubicBezTo>
                  <a:pt x="2997" y="1249"/>
                  <a:pt x="2997" y="1249"/>
                  <a:pt x="2997" y="1249"/>
                </a:cubicBezTo>
                <a:moveTo>
                  <a:pt x="1748" y="2497"/>
                </a:moveTo>
                <a:cubicBezTo>
                  <a:pt x="2997" y="2497"/>
                  <a:pt x="2997" y="2497"/>
                  <a:pt x="2997" y="2497"/>
                </a:cubicBezTo>
                <a:moveTo>
                  <a:pt x="1748" y="2997"/>
                </a:moveTo>
                <a:cubicBezTo>
                  <a:pt x="2997" y="2997"/>
                  <a:pt x="2997" y="2997"/>
                  <a:pt x="2997" y="2997"/>
                </a:cubicBezTo>
                <a:moveTo>
                  <a:pt x="1122" y="753"/>
                </a:moveTo>
                <a:cubicBezTo>
                  <a:pt x="985" y="753"/>
                  <a:pt x="874" y="864"/>
                  <a:pt x="874" y="1001"/>
                </a:cubicBezTo>
                <a:cubicBezTo>
                  <a:pt x="874" y="1138"/>
                  <a:pt x="985" y="1249"/>
                  <a:pt x="1122" y="1249"/>
                </a:cubicBezTo>
                <a:cubicBezTo>
                  <a:pt x="1258" y="1249"/>
                  <a:pt x="1369" y="1138"/>
                  <a:pt x="1369" y="1001"/>
                </a:cubicBezTo>
                <a:cubicBezTo>
                  <a:pt x="1369" y="864"/>
                  <a:pt x="1258" y="753"/>
                  <a:pt x="1122" y="753"/>
                </a:cubicBezTo>
                <a:close/>
                <a:moveTo>
                  <a:pt x="1122" y="2499"/>
                </a:moveTo>
                <a:cubicBezTo>
                  <a:pt x="985" y="2499"/>
                  <a:pt x="874" y="2610"/>
                  <a:pt x="874" y="2747"/>
                </a:cubicBezTo>
                <a:cubicBezTo>
                  <a:pt x="874" y="2884"/>
                  <a:pt x="985" y="2995"/>
                  <a:pt x="1122" y="2995"/>
                </a:cubicBezTo>
                <a:cubicBezTo>
                  <a:pt x="1258" y="2995"/>
                  <a:pt x="1369" y="2884"/>
                  <a:pt x="1369" y="2747"/>
                </a:cubicBezTo>
                <a:cubicBezTo>
                  <a:pt x="1369" y="2610"/>
                  <a:pt x="1258" y="2499"/>
                  <a:pt x="1122" y="2499"/>
                </a:cubicBez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25" name="Rounded Rectangle 3_1_1">
            <a:extLst>
              <a:ext uri="{FF2B5EF4-FFF2-40B4-BE49-F238E27FC236}">
                <a16:creationId xmlns:a16="http://schemas.microsoft.com/office/drawing/2014/main" id="{B12F22F0-BC59-7F47-990F-B6DC67897839}"/>
              </a:ext>
              <a:ext uri="{C183D7F6-B498-43B3-948B-1728B52AA6E4}">
                <adec:decorative xmlns:adec="http://schemas.microsoft.com/office/drawing/2017/decorative" val="1"/>
              </a:ext>
            </a:extLst>
          </p:cNvPr>
          <p:cNvSpPr>
            <a:spLocks/>
          </p:cNvSpPr>
          <p:nvPr/>
        </p:nvSpPr>
        <p:spPr>
          <a:xfrm>
            <a:off x="6187727" y="2707333"/>
            <a:ext cx="5242273" cy="3401783"/>
          </a:xfrm>
          <a:prstGeom prst="roundRect">
            <a:avLst>
              <a:gd name="adj" fmla="val 4288"/>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1" name="Rectangle: Rounded Corners 20">
            <a:extLst>
              <a:ext uri="{FF2B5EF4-FFF2-40B4-BE49-F238E27FC236}">
                <a16:creationId xmlns:a16="http://schemas.microsoft.com/office/drawing/2014/main" id="{672660C8-4C87-4D27-FD0A-6C84E49E5A0C}"/>
              </a:ext>
            </a:extLst>
          </p:cNvPr>
          <p:cNvSpPr>
            <a:spLocks/>
          </p:cNvSpPr>
          <p:nvPr/>
        </p:nvSpPr>
        <p:spPr bwMode="auto">
          <a:xfrm>
            <a:off x="6327281" y="2861971"/>
            <a:ext cx="4912221" cy="395288"/>
          </a:xfrm>
          <a:prstGeom prst="roundRect">
            <a:avLst/>
          </a:prstGeom>
          <a:solidFill>
            <a:schemeClr val="accent1">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600">
                <a:solidFill>
                  <a:schemeClr val="accent1"/>
                </a:solidFill>
                <a:effectLst/>
                <a:latin typeface="+mj-lt"/>
                <a:ea typeface="+mj-ea"/>
                <a:cs typeface="+mj-cs"/>
              </a:rPr>
              <a:t>Ethics and Responsibility</a:t>
            </a:r>
          </a:p>
        </p:txBody>
      </p:sp>
      <p:sp>
        <p:nvSpPr>
          <p:cNvPr id="24" name="TextBox 23">
            <a:extLst>
              <a:ext uri="{FF2B5EF4-FFF2-40B4-BE49-F238E27FC236}">
                <a16:creationId xmlns:a16="http://schemas.microsoft.com/office/drawing/2014/main" id="{50F3649D-CE75-C08C-E09C-D2DD8174A948}"/>
              </a:ext>
            </a:extLst>
          </p:cNvPr>
          <p:cNvSpPr txBox="1">
            <a:spLocks/>
          </p:cNvSpPr>
          <p:nvPr/>
        </p:nvSpPr>
        <p:spPr>
          <a:xfrm>
            <a:off x="6416039" y="3411897"/>
            <a:ext cx="4861275" cy="1980029"/>
          </a:xfrm>
          <a:prstGeom prst="rect">
            <a:avLst/>
          </a:prstGeom>
          <a:noFill/>
        </p:spPr>
        <p:txBody>
          <a:bodyPr wrap="square" lIns="0" tIns="0" rIns="0" bIns="0">
            <a:spAutoFit/>
          </a:bodyPr>
          <a:lstStyle/>
          <a:p>
            <a:pPr marL="223838" indent="-223838">
              <a:spcAft>
                <a:spcPts val="1000"/>
              </a:spcAft>
              <a:buFont typeface="Arial" panose="020B0604020202020204" pitchFamily="34" charset="0"/>
              <a:buChar char="•"/>
            </a:pPr>
            <a:r>
              <a:rPr lang="en-US" sz="1400" dirty="0">
                <a:latin typeface="+mj-lt"/>
                <a:ea typeface="+mj-ea"/>
                <a:cs typeface="+mj-cs"/>
              </a:rPr>
              <a:t>Using AI Responsibly: </a:t>
            </a:r>
            <a:r>
              <a:rPr lang="en-US" sz="1400" dirty="0">
                <a:effectLst/>
              </a:rPr>
              <a:t>It’s important to use AI in ways that are ethical and respectful. This means not using AI to create harmful or misleading content</a:t>
            </a:r>
          </a:p>
          <a:p>
            <a:pPr marL="223838" indent="-223838">
              <a:spcAft>
                <a:spcPts val="1000"/>
              </a:spcAft>
              <a:buFont typeface="Arial" panose="020B0604020202020204" pitchFamily="34" charset="0"/>
              <a:buChar char="•"/>
            </a:pPr>
            <a:r>
              <a:rPr lang="en-US" sz="1400" dirty="0">
                <a:latin typeface="+mj-lt"/>
                <a:ea typeface="+mj-ea"/>
                <a:cs typeface="+mj-cs"/>
              </a:rPr>
              <a:t>Privacy and Consent: </a:t>
            </a:r>
            <a:r>
              <a:rPr lang="en-US" sz="1400" dirty="0">
                <a:effectLst/>
              </a:rPr>
              <a:t>Always respect people’s privacy and get permission before using their data</a:t>
            </a:r>
          </a:p>
          <a:p>
            <a:pPr marL="223838" indent="-223838">
              <a:spcAft>
                <a:spcPts val="1000"/>
              </a:spcAft>
              <a:buFont typeface="Arial" panose="020B0604020202020204" pitchFamily="34" charset="0"/>
              <a:buChar char="•"/>
            </a:pPr>
            <a:r>
              <a:rPr lang="en-US" sz="1400" dirty="0">
                <a:latin typeface="+mj-lt"/>
                <a:ea typeface="+mj-ea"/>
                <a:cs typeface="+mj-cs"/>
              </a:rPr>
              <a:t>Bias and Fairness: </a:t>
            </a:r>
            <a:r>
              <a:rPr lang="en-US" sz="1400" dirty="0">
                <a:effectLst/>
              </a:rPr>
              <a:t>Be aware that AI can sometimes reflect biases in the data it was trained on. It’s important to recognize and address these biases</a:t>
            </a:r>
          </a:p>
        </p:txBody>
      </p:sp>
      <p:grpSp>
        <p:nvGrpSpPr>
          <p:cNvPr id="46" name="Group 45">
            <a:extLst>
              <a:ext uri="{FF2B5EF4-FFF2-40B4-BE49-F238E27FC236}">
                <a16:creationId xmlns:a16="http://schemas.microsoft.com/office/drawing/2014/main" id="{B0A241FC-A111-BE34-B04C-18DFD75C48E8}"/>
              </a:ext>
              <a:ext uri="{C183D7F6-B498-43B3-948B-1728B52AA6E4}">
                <adec:decorative xmlns:adec="http://schemas.microsoft.com/office/drawing/2017/decorative" val="1"/>
              </a:ext>
            </a:extLst>
          </p:cNvPr>
          <p:cNvGrpSpPr>
            <a:grpSpLocks/>
          </p:cNvGrpSpPr>
          <p:nvPr/>
        </p:nvGrpSpPr>
        <p:grpSpPr>
          <a:xfrm>
            <a:off x="10818337" y="2805827"/>
            <a:ext cx="511080" cy="507576"/>
            <a:chOff x="547424" y="4293480"/>
            <a:chExt cx="640026" cy="657416"/>
          </a:xfrm>
        </p:grpSpPr>
        <p:grpSp>
          <p:nvGrpSpPr>
            <p:cNvPr id="47" name="Group 46">
              <a:extLst>
                <a:ext uri="{FF2B5EF4-FFF2-40B4-BE49-F238E27FC236}">
                  <a16:creationId xmlns:a16="http://schemas.microsoft.com/office/drawing/2014/main" id="{A644FA69-E2F8-5058-92DF-31F5CBDF12CC}"/>
                </a:ext>
              </a:extLst>
            </p:cNvPr>
            <p:cNvGrpSpPr/>
            <p:nvPr/>
          </p:nvGrpSpPr>
          <p:grpSpPr>
            <a:xfrm>
              <a:off x="547424" y="4293480"/>
              <a:ext cx="640026" cy="657416"/>
              <a:chOff x="987658" y="5065483"/>
              <a:chExt cx="1169054" cy="1200820"/>
            </a:xfrm>
          </p:grpSpPr>
          <p:grpSp>
            <p:nvGrpSpPr>
              <p:cNvPr id="49" name="Group 48">
                <a:extLst>
                  <a:ext uri="{FF2B5EF4-FFF2-40B4-BE49-F238E27FC236}">
                    <a16:creationId xmlns:a16="http://schemas.microsoft.com/office/drawing/2014/main" id="{782BF7B9-0E83-C8DD-3D1A-8C87A1FF2808}"/>
                  </a:ext>
                </a:extLst>
              </p:cNvPr>
              <p:cNvGrpSpPr/>
              <p:nvPr/>
            </p:nvGrpSpPr>
            <p:grpSpPr>
              <a:xfrm>
                <a:off x="987658" y="5065483"/>
                <a:ext cx="1169054" cy="1200820"/>
                <a:chOff x="6349393" y="1711575"/>
                <a:chExt cx="5590022" cy="5674618"/>
              </a:xfrm>
            </p:grpSpPr>
            <p:sp>
              <p:nvSpPr>
                <p:cNvPr id="52" name="Rounded Rectangle 3_1">
                  <a:extLst>
                    <a:ext uri="{FF2B5EF4-FFF2-40B4-BE49-F238E27FC236}">
                      <a16:creationId xmlns:a16="http://schemas.microsoft.com/office/drawing/2014/main" id="{2AA4803E-AF36-5F1D-C326-AF6E4C2D7934}"/>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53" name="Rounded Rectangle 3_1">
                  <a:extLst>
                    <a:ext uri="{FF2B5EF4-FFF2-40B4-BE49-F238E27FC236}">
                      <a16:creationId xmlns:a16="http://schemas.microsoft.com/office/drawing/2014/main" id="{19048152-5D2B-9A1C-6A99-D47F551C0E2F}"/>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50" name="Rounded Rectangle 3_1">
                <a:extLst>
                  <a:ext uri="{FF2B5EF4-FFF2-40B4-BE49-F238E27FC236}">
                    <a16:creationId xmlns:a16="http://schemas.microsoft.com/office/drawing/2014/main" id="{2A4DF4E9-9314-15EE-F022-20E5285A61F1}"/>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51" name="Rounded Rectangle 24_1">
                <a:extLst>
                  <a:ext uri="{FF2B5EF4-FFF2-40B4-BE49-F238E27FC236}">
                    <a16:creationId xmlns:a16="http://schemas.microsoft.com/office/drawing/2014/main" id="{A94B2836-51DA-8447-48D8-4278140B5BD0}"/>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48" name="Oval 47">
              <a:extLst>
                <a:ext uri="{FF2B5EF4-FFF2-40B4-BE49-F238E27FC236}">
                  <a16:creationId xmlns:a16="http://schemas.microsoft.com/office/drawing/2014/main" id="{28CEA628-8758-DCB9-BC9A-5CCBC28F0CDE}"/>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85" name="Compare_F057">
            <a:extLst>
              <a:ext uri="{FF2B5EF4-FFF2-40B4-BE49-F238E27FC236}">
                <a16:creationId xmlns:a16="http://schemas.microsoft.com/office/drawing/2014/main" id="{A783AE41-4211-457A-C934-BC67AE836736}"/>
              </a:ext>
              <a:ext uri="{C183D7F6-B498-43B3-948B-1728B52AA6E4}">
                <adec:decorative xmlns:adec="http://schemas.microsoft.com/office/drawing/2017/decorative" val="1"/>
              </a:ext>
            </a:extLst>
          </p:cNvPr>
          <p:cNvSpPr>
            <a:spLocks noChangeAspect="1" noEditPoints="1"/>
          </p:cNvSpPr>
          <p:nvPr/>
        </p:nvSpPr>
        <p:spPr bwMode="auto">
          <a:xfrm>
            <a:off x="10969297" y="2951622"/>
            <a:ext cx="209160" cy="215986"/>
          </a:xfrm>
          <a:custGeom>
            <a:avLst/>
            <a:gdLst>
              <a:gd name="T0" fmla="*/ 0 w 3750"/>
              <a:gd name="T1" fmla="*/ 371 h 3871"/>
              <a:gd name="T2" fmla="*/ 3750 w 3750"/>
              <a:gd name="T3" fmla="*/ 371 h 3871"/>
              <a:gd name="T4" fmla="*/ 1874 w 3750"/>
              <a:gd name="T5" fmla="*/ 0 h 3871"/>
              <a:gd name="T6" fmla="*/ 1874 w 3750"/>
              <a:gd name="T7" fmla="*/ 3352 h 3871"/>
              <a:gd name="T8" fmla="*/ 0 w 3750"/>
              <a:gd name="T9" fmla="*/ 1871 h 3871"/>
              <a:gd name="T10" fmla="*/ 1500 w 3750"/>
              <a:gd name="T11" fmla="*/ 1871 h 3871"/>
              <a:gd name="T12" fmla="*/ 2250 w 3750"/>
              <a:gd name="T13" fmla="*/ 1871 h 3871"/>
              <a:gd name="T14" fmla="*/ 3750 w 3750"/>
              <a:gd name="T15" fmla="*/ 1871 h 3871"/>
              <a:gd name="T16" fmla="*/ 250 w 3750"/>
              <a:gd name="T17" fmla="*/ 3871 h 3871"/>
              <a:gd name="T18" fmla="*/ 3500 w 3750"/>
              <a:gd name="T19" fmla="*/ 3871 h 3871"/>
              <a:gd name="T20" fmla="*/ 3116 w 3750"/>
              <a:gd name="T21" fmla="*/ 3869 h 3871"/>
              <a:gd name="T22" fmla="*/ 634 w 3750"/>
              <a:gd name="T23" fmla="*/ 3869 h 3871"/>
              <a:gd name="T24" fmla="*/ 138 w 3750"/>
              <a:gd name="T25" fmla="*/ 1871 h 3871"/>
              <a:gd name="T26" fmla="*/ 750 w 3750"/>
              <a:gd name="T27" fmla="*/ 2371 h 3871"/>
              <a:gd name="T28" fmla="*/ 1362 w 3750"/>
              <a:gd name="T29" fmla="*/ 1872 h 3871"/>
              <a:gd name="T30" fmla="*/ 2388 w 3750"/>
              <a:gd name="T31" fmla="*/ 1871 h 3871"/>
              <a:gd name="T32" fmla="*/ 3000 w 3750"/>
              <a:gd name="T33" fmla="*/ 2371 h 3871"/>
              <a:gd name="T34" fmla="*/ 3612 w 3750"/>
              <a:gd name="T35" fmla="*/ 1872 h 3871"/>
              <a:gd name="T36" fmla="*/ 764 w 3750"/>
              <a:gd name="T37" fmla="*/ 371 h 3871"/>
              <a:gd name="T38" fmla="*/ 736 w 3750"/>
              <a:gd name="T39" fmla="*/ 371 h 3871"/>
              <a:gd name="T40" fmla="*/ 313 w 3750"/>
              <a:gd name="T41" fmla="*/ 1871 h 3871"/>
              <a:gd name="T42" fmla="*/ 1188 w 3750"/>
              <a:gd name="T43" fmla="*/ 1871 h 3871"/>
              <a:gd name="T44" fmla="*/ 764 w 3750"/>
              <a:gd name="T45" fmla="*/ 371 h 3871"/>
              <a:gd name="T46" fmla="*/ 3014 w 3750"/>
              <a:gd name="T47" fmla="*/ 371 h 3871"/>
              <a:gd name="T48" fmla="*/ 2986 w 3750"/>
              <a:gd name="T49" fmla="*/ 371 h 3871"/>
              <a:gd name="T50" fmla="*/ 2563 w 3750"/>
              <a:gd name="T51" fmla="*/ 1871 h 3871"/>
              <a:gd name="T52" fmla="*/ 3438 w 3750"/>
              <a:gd name="T53" fmla="*/ 1871 h 3871"/>
              <a:gd name="T54" fmla="*/ 3014 w 3750"/>
              <a:gd name="T55" fmla="*/ 371 h 3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50" h="3871">
                <a:moveTo>
                  <a:pt x="0" y="371"/>
                </a:moveTo>
                <a:cubicBezTo>
                  <a:pt x="3750" y="371"/>
                  <a:pt x="3750" y="371"/>
                  <a:pt x="3750" y="371"/>
                </a:cubicBezTo>
                <a:moveTo>
                  <a:pt x="1874" y="0"/>
                </a:moveTo>
                <a:cubicBezTo>
                  <a:pt x="1874" y="3352"/>
                  <a:pt x="1874" y="3352"/>
                  <a:pt x="1874" y="3352"/>
                </a:cubicBezTo>
                <a:moveTo>
                  <a:pt x="0" y="1871"/>
                </a:moveTo>
                <a:cubicBezTo>
                  <a:pt x="1500" y="1871"/>
                  <a:pt x="1500" y="1871"/>
                  <a:pt x="1500" y="1871"/>
                </a:cubicBezTo>
                <a:moveTo>
                  <a:pt x="2250" y="1871"/>
                </a:moveTo>
                <a:cubicBezTo>
                  <a:pt x="3750" y="1871"/>
                  <a:pt x="3750" y="1871"/>
                  <a:pt x="3750" y="1871"/>
                </a:cubicBezTo>
                <a:moveTo>
                  <a:pt x="250" y="3871"/>
                </a:moveTo>
                <a:cubicBezTo>
                  <a:pt x="3500" y="3871"/>
                  <a:pt x="3500" y="3871"/>
                  <a:pt x="3500" y="3871"/>
                </a:cubicBezTo>
                <a:moveTo>
                  <a:pt x="3116" y="3869"/>
                </a:moveTo>
                <a:cubicBezTo>
                  <a:pt x="2430" y="3184"/>
                  <a:pt x="1320" y="3184"/>
                  <a:pt x="634" y="3869"/>
                </a:cubicBezTo>
                <a:moveTo>
                  <a:pt x="138" y="1871"/>
                </a:moveTo>
                <a:cubicBezTo>
                  <a:pt x="195" y="2156"/>
                  <a:pt x="448" y="2371"/>
                  <a:pt x="750" y="2371"/>
                </a:cubicBezTo>
                <a:cubicBezTo>
                  <a:pt x="1052" y="2371"/>
                  <a:pt x="1304" y="2157"/>
                  <a:pt x="1362" y="1872"/>
                </a:cubicBezTo>
                <a:moveTo>
                  <a:pt x="2388" y="1871"/>
                </a:moveTo>
                <a:cubicBezTo>
                  <a:pt x="2446" y="2156"/>
                  <a:pt x="2698" y="2371"/>
                  <a:pt x="3000" y="2371"/>
                </a:cubicBezTo>
                <a:cubicBezTo>
                  <a:pt x="3302" y="2371"/>
                  <a:pt x="3554" y="2157"/>
                  <a:pt x="3612" y="1872"/>
                </a:cubicBezTo>
                <a:moveTo>
                  <a:pt x="764" y="371"/>
                </a:moveTo>
                <a:cubicBezTo>
                  <a:pt x="736" y="371"/>
                  <a:pt x="736" y="371"/>
                  <a:pt x="736" y="371"/>
                </a:cubicBezTo>
                <a:cubicBezTo>
                  <a:pt x="313" y="1871"/>
                  <a:pt x="313" y="1871"/>
                  <a:pt x="313" y="1871"/>
                </a:cubicBezTo>
                <a:cubicBezTo>
                  <a:pt x="1188" y="1871"/>
                  <a:pt x="1188" y="1871"/>
                  <a:pt x="1188" y="1871"/>
                </a:cubicBezTo>
                <a:cubicBezTo>
                  <a:pt x="1188" y="1871"/>
                  <a:pt x="791" y="461"/>
                  <a:pt x="764" y="371"/>
                </a:cubicBezTo>
                <a:close/>
                <a:moveTo>
                  <a:pt x="3014" y="371"/>
                </a:moveTo>
                <a:cubicBezTo>
                  <a:pt x="2986" y="371"/>
                  <a:pt x="2986" y="371"/>
                  <a:pt x="2986" y="371"/>
                </a:cubicBezTo>
                <a:cubicBezTo>
                  <a:pt x="2563" y="1871"/>
                  <a:pt x="2563" y="1871"/>
                  <a:pt x="2563" y="1871"/>
                </a:cubicBezTo>
                <a:cubicBezTo>
                  <a:pt x="3438" y="1871"/>
                  <a:pt x="3438" y="1871"/>
                  <a:pt x="3438" y="1871"/>
                </a:cubicBezTo>
                <a:cubicBezTo>
                  <a:pt x="3438" y="1871"/>
                  <a:pt x="3041" y="461"/>
                  <a:pt x="3014" y="371"/>
                </a:cubicBez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5" name="TextBox 4">
            <a:extLst>
              <a:ext uri="{FF2B5EF4-FFF2-40B4-BE49-F238E27FC236}">
                <a16:creationId xmlns:a16="http://schemas.microsoft.com/office/drawing/2014/main" id="{E6D33574-C3DC-79FF-D4FC-9F59064FCF02}"/>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51338203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6A25A8-5ABD-6553-F8E2-E02E11AF4492}"/>
              </a:ext>
            </a:extLst>
          </p:cNvPr>
          <p:cNvSpPr>
            <a:spLocks noGrp="1"/>
          </p:cNvSpPr>
          <p:nvPr>
            <p:ph type="title"/>
          </p:nvPr>
        </p:nvSpPr>
        <p:spPr>
          <a:xfrm>
            <a:off x="588963" y="457200"/>
            <a:ext cx="11017250" cy="492443"/>
          </a:xfrm>
        </p:spPr>
        <p:txBody>
          <a:bodyPr/>
          <a:lstStyle/>
          <a:p>
            <a:r>
              <a:rPr lang="en-US">
                <a:ea typeface="+mj-ea"/>
                <a:cs typeface="+mj-cs"/>
              </a:rPr>
              <a:t>What is Microsoft Copilot?</a:t>
            </a:r>
          </a:p>
        </p:txBody>
      </p:sp>
      <p:pic>
        <p:nvPicPr>
          <p:cNvPr id="7" name="Picture 6">
            <a:extLst>
              <a:ext uri="{FF2B5EF4-FFF2-40B4-BE49-F238E27FC236}">
                <a16:creationId xmlns:a16="http://schemas.microsoft.com/office/drawing/2014/main" id="{9543BA56-F850-9F48-ED51-D6E971E01854}"/>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26" name="Freeform: Shape 25">
            <a:extLst>
              <a:ext uri="{FF2B5EF4-FFF2-40B4-BE49-F238E27FC236}">
                <a16:creationId xmlns:a16="http://schemas.microsoft.com/office/drawing/2014/main" id="{CE7DF4FA-D2BB-3FF2-48B7-0A203CAB65D7}"/>
              </a:ext>
              <a:ext uri="{C183D7F6-B498-43B3-948B-1728B52AA6E4}">
                <adec:decorative xmlns:adec="http://schemas.microsoft.com/office/drawing/2017/decorative" val="1"/>
              </a:ext>
            </a:extLst>
          </p:cNvPr>
          <p:cNvSpPr>
            <a:spLocks/>
          </p:cNvSpPr>
          <p:nvPr/>
        </p:nvSpPr>
        <p:spPr bwMode="auto">
          <a:xfrm>
            <a:off x="6979920" y="1686715"/>
            <a:ext cx="5212080" cy="4582324"/>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12" name="TextBox 11">
            <a:extLst>
              <a:ext uri="{FF2B5EF4-FFF2-40B4-BE49-F238E27FC236}">
                <a16:creationId xmlns:a16="http://schemas.microsoft.com/office/drawing/2014/main" id="{41E491DA-2A27-27E7-EE40-14BA22963C28}"/>
              </a:ext>
            </a:extLst>
          </p:cNvPr>
          <p:cNvSpPr txBox="1"/>
          <p:nvPr/>
        </p:nvSpPr>
        <p:spPr>
          <a:xfrm>
            <a:off x="588963" y="1074729"/>
            <a:ext cx="11017250" cy="307777"/>
          </a:xfrm>
          <a:prstGeom prst="rect">
            <a:avLst/>
          </a:prstGeom>
          <a:noFill/>
        </p:spPr>
        <p:txBody>
          <a:bodyPr wrap="square" lIns="0" tIns="0" rIns="0" bIns="0">
            <a:spAutoFit/>
          </a:bodyPr>
          <a:lstStyle/>
          <a:p>
            <a:pPr defTabSz="932742">
              <a:spcAft>
                <a:spcPts val="1000"/>
              </a:spcAft>
            </a:pPr>
            <a:r>
              <a:rPr lang="en-US" sz="2000">
                <a:ln w="3175">
                  <a:noFill/>
                </a:ln>
                <a:gradFill flip="none" rotWithShape="1">
                  <a:gsLst>
                    <a:gs pos="0">
                      <a:schemeClr val="accent1"/>
                    </a:gs>
                    <a:gs pos="100000">
                      <a:schemeClr val="accent2"/>
                    </a:gs>
                  </a:gsLst>
                  <a:lin ang="10800000" scaled="1"/>
                  <a:tileRect/>
                </a:gradFill>
                <a:latin typeface="+mj-lt"/>
                <a:ea typeface="+mj-ea"/>
                <a:cs typeface="+mj-cs"/>
              </a:rPr>
              <a:t>We asked it – here’s what it said…</a:t>
            </a:r>
          </a:p>
        </p:txBody>
      </p:sp>
      <p:sp>
        <p:nvSpPr>
          <p:cNvPr id="5" name="Rounded Rectangle 24_1">
            <a:extLst>
              <a:ext uri="{FF2B5EF4-FFF2-40B4-BE49-F238E27FC236}">
                <a16:creationId xmlns:a16="http://schemas.microsoft.com/office/drawing/2014/main" id="{8B6F220B-2681-24CC-5FD2-BDA7016C38A3}"/>
              </a:ext>
              <a:ext uri="{C183D7F6-B498-43B3-948B-1728B52AA6E4}">
                <adec:decorative xmlns:adec="http://schemas.microsoft.com/office/drawing/2017/decorative" val="1"/>
              </a:ext>
            </a:extLst>
          </p:cNvPr>
          <p:cNvSpPr>
            <a:spLocks/>
          </p:cNvSpPr>
          <p:nvPr/>
        </p:nvSpPr>
        <p:spPr bwMode="auto">
          <a:xfrm>
            <a:off x="588261" y="1686714"/>
            <a:ext cx="6219667" cy="4582324"/>
          </a:xfrm>
          <a:prstGeom prst="roundRect">
            <a:avLst>
              <a:gd name="adj" fmla="val 3566"/>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6" name="TextBox 5">
            <a:extLst>
              <a:ext uri="{FF2B5EF4-FFF2-40B4-BE49-F238E27FC236}">
                <a16:creationId xmlns:a16="http://schemas.microsoft.com/office/drawing/2014/main" id="{454468C7-4841-CE13-D087-450BC8ABEEFD}"/>
              </a:ext>
            </a:extLst>
          </p:cNvPr>
          <p:cNvSpPr txBox="1">
            <a:spLocks/>
          </p:cNvSpPr>
          <p:nvPr/>
        </p:nvSpPr>
        <p:spPr>
          <a:xfrm>
            <a:off x="766686" y="1831134"/>
            <a:ext cx="5862816" cy="4293483"/>
          </a:xfrm>
          <a:prstGeom prst="rect">
            <a:avLst/>
          </a:prstGeom>
          <a:noFill/>
        </p:spPr>
        <p:txBody>
          <a:bodyPr wrap="square" lIns="0" tIns="0" rIns="0" bIns="0">
            <a:spAutoFit/>
          </a:bodyPr>
          <a:lstStyle/>
          <a:p>
            <a:pPr>
              <a:spcAft>
                <a:spcPts val="600"/>
              </a:spcAft>
            </a:pPr>
            <a:r>
              <a:rPr lang="en-US" sz="1400" dirty="0"/>
              <a:t>Microsoft Copilot is like having a versatile assistant ready to help with </a:t>
            </a:r>
            <a:br>
              <a:rPr lang="en-US" sz="1400" dirty="0"/>
            </a:br>
            <a:r>
              <a:rPr lang="en-US" sz="1400" dirty="0"/>
              <a:t>a wide range of tasks. Here are some of the things I can do:</a:t>
            </a:r>
          </a:p>
          <a:p>
            <a:pPr marL="342900" indent="-228600" algn="l">
              <a:spcAft>
                <a:spcPts val="1000"/>
              </a:spcAft>
              <a:buFont typeface="Arial" panose="020B0604020202020204" pitchFamily="34" charset="0"/>
              <a:buChar char="•"/>
            </a:pPr>
            <a:r>
              <a:rPr lang="en-US" sz="1400" i="0" dirty="0">
                <a:effectLst/>
                <a:latin typeface="+mj-lt"/>
                <a:ea typeface="+mj-ea"/>
                <a:cs typeface="+mj-cs"/>
              </a:rPr>
              <a:t>Answer Questions</a:t>
            </a:r>
            <a:r>
              <a:rPr lang="en-US" sz="1400" dirty="0">
                <a:latin typeface="+mj-lt"/>
                <a:ea typeface="+mj-ea"/>
                <a:cs typeface="+mj-cs"/>
              </a:rPr>
              <a:t>:</a:t>
            </a:r>
            <a:r>
              <a:rPr lang="en-US" sz="1400" b="0" i="0" dirty="0">
                <a:effectLst/>
              </a:rPr>
              <a:t> Got a question about your homework or something you’re curious about? I can help you find the answers</a:t>
            </a:r>
          </a:p>
          <a:p>
            <a:pPr marL="342900" indent="-228600" algn="l">
              <a:spcAft>
                <a:spcPts val="1000"/>
              </a:spcAft>
              <a:buFont typeface="Arial" panose="020B0604020202020204" pitchFamily="34" charset="0"/>
              <a:buChar char="•"/>
            </a:pPr>
            <a:r>
              <a:rPr lang="en-US" sz="1400" i="0" dirty="0">
                <a:effectLst/>
                <a:latin typeface="+mj-lt"/>
                <a:ea typeface="+mj-ea"/>
                <a:cs typeface="+mj-cs"/>
              </a:rPr>
              <a:t>Brainstorm Ideas</a:t>
            </a:r>
            <a:r>
              <a:rPr lang="en-US" sz="1400" dirty="0">
                <a:latin typeface="+mj-lt"/>
                <a:ea typeface="+mj-ea"/>
                <a:cs typeface="+mj-cs"/>
              </a:rPr>
              <a:t>:</a:t>
            </a:r>
            <a:r>
              <a:rPr lang="en-US" sz="1400" b="0" i="0" dirty="0">
                <a:effectLst/>
              </a:rPr>
              <a:t> Need cool ideas for a school project, a story, or </a:t>
            </a:r>
            <a:br>
              <a:rPr lang="en-US" sz="1400" b="0" i="0" dirty="0">
                <a:effectLst/>
              </a:rPr>
            </a:br>
            <a:r>
              <a:rPr lang="en-US" sz="1400" b="0" i="0" dirty="0">
                <a:effectLst/>
              </a:rPr>
              <a:t>a presentation? Let’s come up with awesome ideas together</a:t>
            </a:r>
          </a:p>
          <a:p>
            <a:pPr marL="342900" indent="-228600" algn="l">
              <a:spcAft>
                <a:spcPts val="1000"/>
              </a:spcAft>
              <a:buFont typeface="Arial" panose="020B0604020202020204" pitchFamily="34" charset="0"/>
              <a:buChar char="•"/>
            </a:pPr>
            <a:r>
              <a:rPr lang="en-US" sz="1400" i="0" dirty="0">
                <a:effectLst/>
                <a:latin typeface="+mj-lt"/>
                <a:ea typeface="+mj-ea"/>
                <a:cs typeface="+mj-cs"/>
              </a:rPr>
              <a:t>Write Content</a:t>
            </a:r>
            <a:r>
              <a:rPr lang="en-US" sz="1400" dirty="0">
                <a:latin typeface="+mj-lt"/>
                <a:ea typeface="+mj-ea"/>
                <a:cs typeface="+mj-cs"/>
              </a:rPr>
              <a:t>:</a:t>
            </a:r>
            <a:r>
              <a:rPr lang="en-US" sz="1400" b="0" i="0" dirty="0">
                <a:effectLst/>
              </a:rPr>
              <a:t> Whether it’s writing an email, creating a document, coding, or making up stories and poems, I can help you out</a:t>
            </a:r>
          </a:p>
          <a:p>
            <a:pPr marL="342900" indent="-228600" algn="l">
              <a:spcAft>
                <a:spcPts val="1000"/>
              </a:spcAft>
              <a:buFont typeface="Arial" panose="020B0604020202020204" pitchFamily="34" charset="0"/>
              <a:buChar char="•"/>
            </a:pPr>
            <a:r>
              <a:rPr lang="en-US" sz="1400" i="0" dirty="0">
                <a:effectLst/>
                <a:latin typeface="+mj-lt"/>
                <a:ea typeface="+mj-ea"/>
                <a:cs typeface="+mj-cs"/>
              </a:rPr>
              <a:t>Organize Tasks</a:t>
            </a:r>
            <a:r>
              <a:rPr lang="en-US" sz="1400" dirty="0">
                <a:latin typeface="+mj-lt"/>
                <a:ea typeface="+mj-ea"/>
                <a:cs typeface="+mj-cs"/>
              </a:rPr>
              <a:t>:</a:t>
            </a:r>
            <a:r>
              <a:rPr lang="en-US" sz="1400" b="0" i="0" dirty="0">
                <a:effectLst/>
              </a:rPr>
              <a:t> Need help keeping track of your to-do list or planning your schedule? I can help you stay organized</a:t>
            </a:r>
          </a:p>
          <a:p>
            <a:pPr marL="342900" indent="-228600" algn="l">
              <a:spcAft>
                <a:spcPts val="1000"/>
              </a:spcAft>
              <a:buFont typeface="Arial" panose="020B0604020202020204" pitchFamily="34" charset="0"/>
              <a:buChar char="•"/>
            </a:pPr>
            <a:r>
              <a:rPr lang="en-US" sz="1400" i="0" dirty="0">
                <a:effectLst/>
                <a:latin typeface="+mj-lt"/>
                <a:ea typeface="+mj-ea"/>
                <a:cs typeface="+mj-cs"/>
              </a:rPr>
              <a:t>Research</a:t>
            </a:r>
            <a:r>
              <a:rPr lang="en-US" sz="1400" dirty="0">
                <a:latin typeface="+mj-lt"/>
                <a:ea typeface="+mj-ea"/>
                <a:cs typeface="+mj-cs"/>
              </a:rPr>
              <a:t>:</a:t>
            </a:r>
            <a:r>
              <a:rPr lang="en-US" sz="1400" b="0" i="0" dirty="0">
                <a:effectLst/>
              </a:rPr>
              <a:t> I can look up information online, explain tricky topics, or give you the latest news and updates</a:t>
            </a:r>
          </a:p>
          <a:p>
            <a:pPr marL="342900" indent="-228600" algn="l">
              <a:spcAft>
                <a:spcPts val="1000"/>
              </a:spcAft>
              <a:buFont typeface="Arial" panose="020B0604020202020204" pitchFamily="34" charset="0"/>
              <a:buChar char="•"/>
            </a:pPr>
            <a:r>
              <a:rPr lang="en-US" sz="1400" i="0" dirty="0">
                <a:effectLst/>
                <a:latin typeface="+mj-lt"/>
                <a:ea typeface="+mj-ea"/>
                <a:cs typeface="+mj-cs"/>
              </a:rPr>
              <a:t>Generate Images</a:t>
            </a:r>
            <a:r>
              <a:rPr lang="en-US" sz="1400" dirty="0">
                <a:latin typeface="+mj-lt"/>
                <a:ea typeface="+mj-ea"/>
                <a:cs typeface="+mj-cs"/>
              </a:rPr>
              <a:t>:</a:t>
            </a:r>
            <a:r>
              <a:rPr lang="en-US" sz="1400" b="0" i="0" dirty="0">
                <a:effectLst/>
              </a:rPr>
              <a:t> Describe a picture you need, and I can create one for you (within certain guidelines)</a:t>
            </a:r>
          </a:p>
          <a:p>
            <a:pPr marL="342900" indent="-228600" algn="l">
              <a:buFont typeface="Arial" panose="020B0604020202020204" pitchFamily="34" charset="0"/>
              <a:buChar char="•"/>
            </a:pPr>
            <a:r>
              <a:rPr lang="en-US" sz="1400" i="0" dirty="0">
                <a:effectLst/>
                <a:latin typeface="+mj-lt"/>
                <a:ea typeface="+mj-ea"/>
                <a:cs typeface="+mj-cs"/>
              </a:rPr>
              <a:t>Engage in Conversation</a:t>
            </a:r>
            <a:r>
              <a:rPr lang="en-US" sz="1400" dirty="0">
                <a:latin typeface="+mj-lt"/>
                <a:ea typeface="+mj-ea"/>
                <a:cs typeface="+mj-cs"/>
              </a:rPr>
              <a:t>:</a:t>
            </a:r>
            <a:r>
              <a:rPr lang="en-US" sz="1400" b="0" i="0" dirty="0">
                <a:effectLst/>
              </a:rPr>
              <a:t> Want to chat about your favorite hobbies, games, or just have a friendly conversation? I’m here for that too</a:t>
            </a:r>
          </a:p>
        </p:txBody>
      </p:sp>
      <p:pic>
        <p:nvPicPr>
          <p:cNvPr id="29" name="Picture 28" descr="Image of the Microsoft Copilot landing page at microsoft.copilot.com">
            <a:extLst>
              <a:ext uri="{FF2B5EF4-FFF2-40B4-BE49-F238E27FC236}">
                <a16:creationId xmlns:a16="http://schemas.microsoft.com/office/drawing/2014/main" id="{0B64D19D-F0B2-0BEF-1227-6E2E27345851}"/>
              </a:ext>
            </a:extLst>
          </p:cNvPr>
          <p:cNvPicPr>
            <a:picLocks/>
          </p:cNvPicPr>
          <p:nvPr/>
        </p:nvPicPr>
        <p:blipFill rotWithShape="1">
          <a:blip r:embed="rId4"/>
          <a:srcRect t="-11314" b="-11314"/>
          <a:stretch/>
        </p:blipFill>
        <p:spPr>
          <a:xfrm>
            <a:off x="7147560" y="1885769"/>
            <a:ext cx="4876800" cy="4210341"/>
          </a:xfrm>
          <a:prstGeom prst="roundRect">
            <a:avLst>
              <a:gd name="adj" fmla="val 2013"/>
            </a:avLst>
          </a:prstGeom>
          <a:solidFill>
            <a:srgbClr val="FCEDE1"/>
          </a:solidFill>
        </p:spPr>
      </p:pic>
      <p:grpSp>
        <p:nvGrpSpPr>
          <p:cNvPr id="34" name="Group 33">
            <a:extLst>
              <a:ext uri="{FF2B5EF4-FFF2-40B4-BE49-F238E27FC236}">
                <a16:creationId xmlns:a16="http://schemas.microsoft.com/office/drawing/2014/main" id="{86D51F3E-D728-6725-E66D-0CD311C934CF}"/>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35" name="Picture 34">
              <a:extLst>
                <a:ext uri="{FF2B5EF4-FFF2-40B4-BE49-F238E27FC236}">
                  <a16:creationId xmlns:a16="http://schemas.microsoft.com/office/drawing/2014/main" id="{41E39DEE-BBEA-818D-6F10-EE4D1265CEE9}"/>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36" name="Straight Connector 35">
              <a:extLst>
                <a:ext uri="{FF2B5EF4-FFF2-40B4-BE49-F238E27FC236}">
                  <a16:creationId xmlns:a16="http://schemas.microsoft.com/office/drawing/2014/main" id="{1627E31D-94A0-E0A0-9A7B-110940396E8E}"/>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cxnSp>
        <p:nvCxnSpPr>
          <p:cNvPr id="3" name="Straight Connector 2">
            <a:extLst>
              <a:ext uri="{FF2B5EF4-FFF2-40B4-BE49-F238E27FC236}">
                <a16:creationId xmlns:a16="http://schemas.microsoft.com/office/drawing/2014/main" id="{119021F6-962F-7B09-6FAF-9503A181B34D}"/>
              </a:ext>
              <a:ext uri="{C183D7F6-B498-43B3-948B-1728B52AA6E4}">
                <adec:decorative xmlns:adec="http://schemas.microsoft.com/office/drawing/2017/decorative" val="1"/>
              </a:ext>
            </a:extLst>
          </p:cNvPr>
          <p:cNvCxnSpPr>
            <a:cxnSpLocks/>
          </p:cNvCxnSpPr>
          <p:nvPr/>
        </p:nvCxnSpPr>
        <p:spPr>
          <a:xfrm>
            <a:off x="766686" y="1686714"/>
            <a:ext cx="469106"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6C82E1-6DB3-A779-1EEE-01D1FF2A4D59}"/>
              </a:ext>
            </a:extLst>
          </p:cNvPr>
          <p:cNvSpPr txBox="1"/>
          <p:nvPr/>
        </p:nvSpPr>
        <p:spPr>
          <a:xfrm>
            <a:off x="206039" y="6573246"/>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2322259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F1E1F-B96B-5583-C8DF-2942E9853D7F}"/>
              </a:ext>
            </a:extLst>
          </p:cNvPr>
          <p:cNvSpPr>
            <a:spLocks noGrp="1"/>
          </p:cNvSpPr>
          <p:nvPr>
            <p:ph type="title"/>
          </p:nvPr>
        </p:nvSpPr>
        <p:spPr>
          <a:xfrm>
            <a:off x="588963" y="470263"/>
            <a:ext cx="11017250" cy="492443"/>
          </a:xfrm>
        </p:spPr>
        <p:txBody>
          <a:bodyPr/>
          <a:lstStyle/>
          <a:p>
            <a:r>
              <a:rPr lang="en-US">
                <a:ea typeface="+mj-ea"/>
                <a:cs typeface="+mj-cs"/>
              </a:rPr>
              <a:t>How does Microsoft Copilot work?</a:t>
            </a:r>
          </a:p>
        </p:txBody>
      </p:sp>
      <p:sp>
        <p:nvSpPr>
          <p:cNvPr id="4" name="Text Placeholder 3">
            <a:extLst>
              <a:ext uri="{FF2B5EF4-FFF2-40B4-BE49-F238E27FC236}">
                <a16:creationId xmlns:a16="http://schemas.microsoft.com/office/drawing/2014/main" id="{6C037DA0-3E4C-DB20-C5BB-10F50FAD7051}"/>
              </a:ext>
            </a:extLst>
          </p:cNvPr>
          <p:cNvSpPr>
            <a:spLocks noGrp="1"/>
          </p:cNvSpPr>
          <p:nvPr>
            <p:ph type="body" sz="quarter" idx="4294967295"/>
          </p:nvPr>
        </p:nvSpPr>
        <p:spPr>
          <a:xfrm>
            <a:off x="588963" y="1078992"/>
            <a:ext cx="11010900" cy="307777"/>
          </a:xfrm>
        </p:spPr>
        <p:txBody>
          <a:bodyPr/>
          <a:lstStyle/>
          <a:p>
            <a:pPr marL="0" indent="0">
              <a:spcBef>
                <a:spcPct val="0"/>
              </a:spcBef>
              <a:buNone/>
            </a:pPr>
            <a:r>
              <a:rPr lang="en-US" sz="2000">
                <a:ln w="3175">
                  <a:noFill/>
                </a:ln>
                <a:gradFill flip="none" rotWithShape="1">
                  <a:gsLst>
                    <a:gs pos="0">
                      <a:schemeClr val="accent1"/>
                    </a:gs>
                    <a:gs pos="100000">
                      <a:schemeClr val="accent2"/>
                    </a:gs>
                  </a:gsLst>
                  <a:lin ang="10800000" scaled="1"/>
                  <a:tileRect/>
                </a:gradFill>
                <a:latin typeface="+mj-lt"/>
                <a:ea typeface="+mj-ea"/>
                <a:cs typeface="+mj-cs"/>
              </a:rPr>
              <a:t>Through the power of </a:t>
            </a:r>
            <a:r>
              <a:rPr lang="en-US" sz="2000" i="1">
                <a:ln w="3175">
                  <a:noFill/>
                </a:ln>
                <a:gradFill flip="none" rotWithShape="1">
                  <a:gsLst>
                    <a:gs pos="0">
                      <a:schemeClr val="accent1"/>
                    </a:gs>
                    <a:gs pos="100000">
                      <a:schemeClr val="accent2"/>
                    </a:gs>
                  </a:gsLst>
                  <a:lin ang="10800000" scaled="1"/>
                  <a:tileRect/>
                </a:gradFill>
                <a:latin typeface="+mj-lt"/>
                <a:ea typeface="+mj-ea"/>
                <a:cs typeface="+mj-cs"/>
              </a:rPr>
              <a:t>generative artificial intelligence</a:t>
            </a:r>
          </a:p>
        </p:txBody>
      </p:sp>
      <p:sp>
        <p:nvSpPr>
          <p:cNvPr id="21" name="Rounded Rectangle 24_1">
            <a:extLst>
              <a:ext uri="{FF2B5EF4-FFF2-40B4-BE49-F238E27FC236}">
                <a16:creationId xmlns:a16="http://schemas.microsoft.com/office/drawing/2014/main" id="{D790588E-5D26-1FB1-FB6D-AD2EF5F22BE4}"/>
              </a:ext>
              <a:ext uri="{C183D7F6-B498-43B3-948B-1728B52AA6E4}">
                <adec:decorative xmlns:adec="http://schemas.microsoft.com/office/drawing/2017/decorative" val="1"/>
              </a:ext>
            </a:extLst>
          </p:cNvPr>
          <p:cNvSpPr>
            <a:spLocks/>
          </p:cNvSpPr>
          <p:nvPr/>
        </p:nvSpPr>
        <p:spPr bwMode="auto">
          <a:xfrm>
            <a:off x="588963" y="1640558"/>
            <a:ext cx="11017250" cy="4527323"/>
          </a:xfrm>
          <a:prstGeom prst="roundRect">
            <a:avLst>
              <a:gd name="adj" fmla="val 5020"/>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IN" sz="1400" b="1" i="0" u="none" strike="noStrike" kern="1200" cap="none" normalizeH="0" baseline="0" noProof="0">
              <a:ln>
                <a:noFill/>
              </a:ln>
              <a:solidFill>
                <a:srgbClr val="0078D4"/>
              </a:solidFill>
              <a:effectLst/>
              <a:uLnTx/>
              <a:uFillTx/>
              <a:latin typeface="Segoe UI Semibold"/>
              <a:ea typeface="+mn-ea"/>
              <a:cs typeface="+mn-cs"/>
            </a:endParaRPr>
          </a:p>
        </p:txBody>
      </p:sp>
      <p:grpSp>
        <p:nvGrpSpPr>
          <p:cNvPr id="1027" name="Group 1026">
            <a:extLst>
              <a:ext uri="{FF2B5EF4-FFF2-40B4-BE49-F238E27FC236}">
                <a16:creationId xmlns:a16="http://schemas.microsoft.com/office/drawing/2014/main" id="{88F3C21F-895C-AA46-5632-DA0107CE3257}"/>
              </a:ext>
              <a:ext uri="{C183D7F6-B498-43B3-948B-1728B52AA6E4}">
                <adec:decorative xmlns:adec="http://schemas.microsoft.com/office/drawing/2017/decorative" val="1"/>
              </a:ext>
            </a:extLst>
          </p:cNvPr>
          <p:cNvGrpSpPr/>
          <p:nvPr/>
        </p:nvGrpSpPr>
        <p:grpSpPr>
          <a:xfrm>
            <a:off x="900592" y="2783313"/>
            <a:ext cx="511080" cy="507576"/>
            <a:chOff x="750919" y="1605478"/>
            <a:chExt cx="511080" cy="507576"/>
          </a:xfrm>
        </p:grpSpPr>
        <p:grpSp>
          <p:nvGrpSpPr>
            <p:cNvPr id="23" name="Group 22">
              <a:extLst>
                <a:ext uri="{FF2B5EF4-FFF2-40B4-BE49-F238E27FC236}">
                  <a16:creationId xmlns:a16="http://schemas.microsoft.com/office/drawing/2014/main" id="{7605E230-9CE7-4699-C6BD-DC78AC4BC65F}"/>
                </a:ext>
              </a:extLst>
            </p:cNvPr>
            <p:cNvGrpSpPr>
              <a:grpSpLocks/>
            </p:cNvGrpSpPr>
            <p:nvPr/>
          </p:nvGrpSpPr>
          <p:grpSpPr>
            <a:xfrm>
              <a:off x="750919" y="1605478"/>
              <a:ext cx="511080" cy="507576"/>
              <a:chOff x="547424" y="4293480"/>
              <a:chExt cx="640026" cy="657416"/>
            </a:xfrm>
          </p:grpSpPr>
          <p:grpSp>
            <p:nvGrpSpPr>
              <p:cNvPr id="24" name="Group 23">
                <a:extLst>
                  <a:ext uri="{FF2B5EF4-FFF2-40B4-BE49-F238E27FC236}">
                    <a16:creationId xmlns:a16="http://schemas.microsoft.com/office/drawing/2014/main" id="{EB3EF866-E89B-BD1A-C42C-425A49A2C5D2}"/>
                  </a:ext>
                </a:extLst>
              </p:cNvPr>
              <p:cNvGrpSpPr/>
              <p:nvPr/>
            </p:nvGrpSpPr>
            <p:grpSpPr>
              <a:xfrm>
                <a:off x="547424" y="4293480"/>
                <a:ext cx="640026" cy="657416"/>
                <a:chOff x="987658" y="5065483"/>
                <a:chExt cx="1169054" cy="1200820"/>
              </a:xfrm>
            </p:grpSpPr>
            <p:grpSp>
              <p:nvGrpSpPr>
                <p:cNvPr id="28" name="Group 27">
                  <a:extLst>
                    <a:ext uri="{FF2B5EF4-FFF2-40B4-BE49-F238E27FC236}">
                      <a16:creationId xmlns:a16="http://schemas.microsoft.com/office/drawing/2014/main" id="{40677FA4-246E-1539-C9AA-FA125C22CBE5}"/>
                    </a:ext>
                  </a:extLst>
                </p:cNvPr>
                <p:cNvGrpSpPr/>
                <p:nvPr/>
              </p:nvGrpSpPr>
              <p:grpSpPr>
                <a:xfrm>
                  <a:off x="987658" y="5065483"/>
                  <a:ext cx="1169054" cy="1200820"/>
                  <a:chOff x="6349393" y="1711575"/>
                  <a:chExt cx="5590022" cy="5674618"/>
                </a:xfrm>
              </p:grpSpPr>
              <p:sp>
                <p:nvSpPr>
                  <p:cNvPr id="33" name="Rounded Rectangle 3_1">
                    <a:extLst>
                      <a:ext uri="{FF2B5EF4-FFF2-40B4-BE49-F238E27FC236}">
                        <a16:creationId xmlns:a16="http://schemas.microsoft.com/office/drawing/2014/main" id="{F730092F-1A1E-396B-17B1-9A74CB59EFBB}"/>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4" name="Rounded Rectangle 3_1">
                    <a:extLst>
                      <a:ext uri="{FF2B5EF4-FFF2-40B4-BE49-F238E27FC236}">
                        <a16:creationId xmlns:a16="http://schemas.microsoft.com/office/drawing/2014/main" id="{A368E18E-E5BC-C60E-3EC1-DB1F99D73036}"/>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31" name="Rounded Rectangle 3_1">
                  <a:extLst>
                    <a:ext uri="{FF2B5EF4-FFF2-40B4-BE49-F238E27FC236}">
                      <a16:creationId xmlns:a16="http://schemas.microsoft.com/office/drawing/2014/main" id="{869016DD-1BDB-BE81-0457-05F8710F6A3E}"/>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2" name="Rounded Rectangle 24_1">
                  <a:extLst>
                    <a:ext uri="{FF2B5EF4-FFF2-40B4-BE49-F238E27FC236}">
                      <a16:creationId xmlns:a16="http://schemas.microsoft.com/office/drawing/2014/main" id="{6FE7EF0C-FC56-3717-022E-3EC34BC84E5A}"/>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5" name="Oval 24">
                <a:extLst>
                  <a:ext uri="{FF2B5EF4-FFF2-40B4-BE49-F238E27FC236}">
                    <a16:creationId xmlns:a16="http://schemas.microsoft.com/office/drawing/2014/main" id="{C25400D7-F1A1-9AA7-F12E-2AB372067BA0}"/>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22" name="speech_5" title="Icon of two overlapping chat bubbles">
              <a:extLst>
                <a:ext uri="{FF2B5EF4-FFF2-40B4-BE49-F238E27FC236}">
                  <a16:creationId xmlns:a16="http://schemas.microsoft.com/office/drawing/2014/main" id="{B0F4B995-A23B-9EAC-09A1-4FAF13E664EE}"/>
                </a:ext>
              </a:extLst>
            </p:cNvPr>
            <p:cNvSpPr>
              <a:spLocks noChangeAspect="1" noEditPoints="1"/>
            </p:cNvSpPr>
            <p:nvPr/>
          </p:nvSpPr>
          <p:spPr bwMode="auto">
            <a:xfrm>
              <a:off x="893133" y="1770657"/>
              <a:ext cx="226652" cy="177218"/>
            </a:xfrm>
            <a:custGeom>
              <a:avLst/>
              <a:gdLst>
                <a:gd name="T0" fmla="*/ 167 w 243"/>
                <a:gd name="T1" fmla="*/ 56 h 190"/>
                <a:gd name="T2" fmla="*/ 167 w 243"/>
                <a:gd name="T3" fmla="*/ 114 h 190"/>
                <a:gd name="T4" fmla="*/ 60 w 243"/>
                <a:gd name="T5" fmla="*/ 114 h 190"/>
                <a:gd name="T6" fmla="*/ 21 w 243"/>
                <a:gd name="T7" fmla="*/ 155 h 190"/>
                <a:gd name="T8" fmla="*/ 21 w 243"/>
                <a:gd name="T9" fmla="*/ 114 h 190"/>
                <a:gd name="T10" fmla="*/ 0 w 243"/>
                <a:gd name="T11" fmla="*/ 114 h 190"/>
                <a:gd name="T12" fmla="*/ 0 w 243"/>
                <a:gd name="T13" fmla="*/ 0 h 190"/>
                <a:gd name="T14" fmla="*/ 167 w 243"/>
                <a:gd name="T15" fmla="*/ 0 h 190"/>
                <a:gd name="T16" fmla="*/ 167 w 243"/>
                <a:gd name="T17" fmla="*/ 56 h 190"/>
                <a:gd name="T18" fmla="*/ 77 w 243"/>
                <a:gd name="T19" fmla="*/ 114 h 190"/>
                <a:gd name="T20" fmla="*/ 77 w 243"/>
                <a:gd name="T21" fmla="*/ 150 h 190"/>
                <a:gd name="T22" fmla="*/ 183 w 243"/>
                <a:gd name="T23" fmla="*/ 150 h 190"/>
                <a:gd name="T24" fmla="*/ 222 w 243"/>
                <a:gd name="T25" fmla="*/ 190 h 190"/>
                <a:gd name="T26" fmla="*/ 222 w 243"/>
                <a:gd name="T27" fmla="*/ 150 h 190"/>
                <a:gd name="T28" fmla="*/ 243 w 243"/>
                <a:gd name="T29" fmla="*/ 150 h 190"/>
                <a:gd name="T30" fmla="*/ 243 w 243"/>
                <a:gd name="T31" fmla="*/ 36 h 190"/>
                <a:gd name="T32" fmla="*/ 167 w 243"/>
                <a:gd name="T33" fmla="*/ 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190">
                  <a:moveTo>
                    <a:pt x="167" y="56"/>
                  </a:moveTo>
                  <a:lnTo>
                    <a:pt x="167" y="114"/>
                  </a:lnTo>
                  <a:lnTo>
                    <a:pt x="60" y="114"/>
                  </a:lnTo>
                  <a:lnTo>
                    <a:pt x="21" y="155"/>
                  </a:lnTo>
                  <a:lnTo>
                    <a:pt x="21" y="114"/>
                  </a:lnTo>
                  <a:lnTo>
                    <a:pt x="0" y="114"/>
                  </a:lnTo>
                  <a:lnTo>
                    <a:pt x="0" y="0"/>
                  </a:lnTo>
                  <a:lnTo>
                    <a:pt x="167" y="0"/>
                  </a:lnTo>
                  <a:lnTo>
                    <a:pt x="167" y="56"/>
                  </a:lnTo>
                  <a:moveTo>
                    <a:pt x="77" y="114"/>
                  </a:moveTo>
                  <a:lnTo>
                    <a:pt x="77" y="150"/>
                  </a:lnTo>
                  <a:lnTo>
                    <a:pt x="183" y="150"/>
                  </a:lnTo>
                  <a:lnTo>
                    <a:pt x="222" y="190"/>
                  </a:lnTo>
                  <a:lnTo>
                    <a:pt x="222" y="150"/>
                  </a:lnTo>
                  <a:lnTo>
                    <a:pt x="243" y="150"/>
                  </a:lnTo>
                  <a:lnTo>
                    <a:pt x="243" y="36"/>
                  </a:lnTo>
                  <a:lnTo>
                    <a:pt x="167" y="36"/>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grpSp>
      <p:sp>
        <p:nvSpPr>
          <p:cNvPr id="19" name="TextBox 18">
            <a:extLst>
              <a:ext uri="{FF2B5EF4-FFF2-40B4-BE49-F238E27FC236}">
                <a16:creationId xmlns:a16="http://schemas.microsoft.com/office/drawing/2014/main" id="{18552A64-5A48-E5F9-9E2C-0BD4A4E60E0B}"/>
              </a:ext>
              <a:ext uri="{C183D7F6-B498-43B3-948B-1728B52AA6E4}">
                <adec:decorative xmlns:adec="http://schemas.microsoft.com/office/drawing/2017/decorative" val="1"/>
              </a:ext>
            </a:extLst>
          </p:cNvPr>
          <p:cNvSpPr txBox="1"/>
          <p:nvPr/>
        </p:nvSpPr>
        <p:spPr>
          <a:xfrm>
            <a:off x="1804180" y="2134820"/>
            <a:ext cx="783420" cy="276999"/>
          </a:xfrm>
          <a:prstGeom prst="rect">
            <a:avLst/>
          </a:prstGeom>
          <a:noFill/>
        </p:spPr>
        <p:txBody>
          <a:bodyPr wrap="none" lIns="0" tIns="0" rIns="0" bIns="0" rtlCol="0">
            <a:spAutoFit/>
          </a:bodyPr>
          <a:lstStyle/>
          <a:p>
            <a:pPr algn="l"/>
            <a:r>
              <a:rPr lang="en-US" sz="1800">
                <a:latin typeface="+mj-lt"/>
                <a:ea typeface="+mj-ea"/>
                <a:cs typeface="+mj-cs"/>
              </a:rPr>
              <a:t>Prompt</a:t>
            </a:r>
          </a:p>
        </p:txBody>
      </p:sp>
      <p:sp>
        <p:nvSpPr>
          <p:cNvPr id="17" name="Speech Bubble: Rectangle with Corners Rounded 16">
            <a:extLst>
              <a:ext uri="{FF2B5EF4-FFF2-40B4-BE49-F238E27FC236}">
                <a16:creationId xmlns:a16="http://schemas.microsoft.com/office/drawing/2014/main" id="{3F7CD189-E6C0-81B3-A74F-23AD7F25AD4F}"/>
              </a:ext>
            </a:extLst>
          </p:cNvPr>
          <p:cNvSpPr/>
          <p:nvPr/>
        </p:nvSpPr>
        <p:spPr bwMode="auto">
          <a:xfrm>
            <a:off x="1678923" y="2515575"/>
            <a:ext cx="3353790" cy="1043052"/>
          </a:xfrm>
          <a:prstGeom prst="wedgeRoundRectCallout">
            <a:avLst>
              <a:gd name="adj1" fmla="val -57645"/>
              <a:gd name="adj2" fmla="val 10145"/>
              <a:gd name="adj3" fmla="val 7300"/>
            </a:avLst>
          </a:prstGeom>
          <a:gradFill flip="none" rotWithShape="1">
            <a:gsLst>
              <a:gs pos="0">
                <a:schemeClr val="accent1">
                  <a:alpha val="10000"/>
                </a:schemeClr>
              </a:gs>
              <a:gs pos="100000">
                <a:schemeClr val="accent3">
                  <a:alpha val="10000"/>
                </a:schemeClr>
              </a:gs>
              <a:gs pos="5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00"/>
            <a:r>
              <a:rPr lang="en-US" sz="1400" dirty="0">
                <a:solidFill>
                  <a:schemeClr val="tx1"/>
                </a:solidFill>
                <a:latin typeface="+mj-lt"/>
                <a:ea typeface="+mj-ea"/>
                <a:cs typeface="+mj-cs"/>
              </a:rPr>
              <a:t>My mom and I are going to London to visit my cousin. Give me ideas for things to appreciate and do in London</a:t>
            </a:r>
          </a:p>
        </p:txBody>
      </p:sp>
      <p:pic>
        <p:nvPicPr>
          <p:cNvPr id="38" name="Picture 2">
            <a:extLst>
              <a:ext uri="{FF2B5EF4-FFF2-40B4-BE49-F238E27FC236}">
                <a16:creationId xmlns:a16="http://schemas.microsoft.com/office/drawing/2014/main" id="{5094A4FD-AD2E-198B-2B38-4B83EEF45103}"/>
              </a:ext>
              <a:ext uri="{C183D7F6-B498-43B3-948B-1728B52AA6E4}">
                <adec:decorative xmlns:adec="http://schemas.microsoft.com/office/drawing/2017/decorative" val="1"/>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048802" y="3760102"/>
            <a:ext cx="1049817" cy="10498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FAED0AE-335C-CFD3-6BC4-077A1A00DD3C}"/>
              </a:ext>
              <a:ext uri="{C183D7F6-B498-43B3-948B-1728B52AA6E4}">
                <adec:decorative xmlns:adec="http://schemas.microsoft.com/office/drawing/2017/decorative" val="1"/>
              </a:ext>
            </a:extLst>
          </p:cNvPr>
          <p:cNvSpPr txBox="1"/>
          <p:nvPr/>
        </p:nvSpPr>
        <p:spPr>
          <a:xfrm>
            <a:off x="5619494" y="5048243"/>
            <a:ext cx="1619226" cy="246221"/>
          </a:xfrm>
          <a:prstGeom prst="rect">
            <a:avLst/>
          </a:prstGeom>
          <a:noFill/>
        </p:spPr>
        <p:txBody>
          <a:bodyPr wrap="none" lIns="0" tIns="0" rIns="0" bIns="0" rtlCol="0">
            <a:spAutoFit/>
          </a:bodyPr>
          <a:lstStyle/>
          <a:p>
            <a:pPr algn="l"/>
            <a:r>
              <a:rPr lang="en-US" sz="1600">
                <a:latin typeface="+mj-lt"/>
                <a:ea typeface="+mj-ea"/>
                <a:cs typeface="+mj-cs"/>
              </a:rPr>
              <a:t>Microsoft Copilot</a:t>
            </a:r>
          </a:p>
        </p:txBody>
      </p:sp>
      <p:pic>
        <p:nvPicPr>
          <p:cNvPr id="12" name="Picture 11">
            <a:extLst>
              <a:ext uri="{FF2B5EF4-FFF2-40B4-BE49-F238E27FC236}">
                <a16:creationId xmlns:a16="http://schemas.microsoft.com/office/drawing/2014/main" id="{3740B522-5D91-25DD-061D-47130F55766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77906" y="3907679"/>
            <a:ext cx="1093317" cy="988738"/>
          </a:xfrm>
          <a:prstGeom prst="rect">
            <a:avLst/>
          </a:prstGeom>
        </p:spPr>
      </p:pic>
      <p:sp>
        <p:nvSpPr>
          <p:cNvPr id="13" name="TextBox 12">
            <a:extLst>
              <a:ext uri="{FF2B5EF4-FFF2-40B4-BE49-F238E27FC236}">
                <a16:creationId xmlns:a16="http://schemas.microsoft.com/office/drawing/2014/main" id="{AE19CD09-6CC6-2099-7D45-D7ECD5827148}"/>
              </a:ext>
              <a:ext uri="{C183D7F6-B498-43B3-948B-1728B52AA6E4}">
                <adec:decorative xmlns:adec="http://schemas.microsoft.com/office/drawing/2017/decorative" val="1"/>
              </a:ext>
            </a:extLst>
          </p:cNvPr>
          <p:cNvSpPr txBox="1"/>
          <p:nvPr/>
        </p:nvSpPr>
        <p:spPr>
          <a:xfrm>
            <a:off x="8330331" y="5048243"/>
            <a:ext cx="2388470" cy="492443"/>
          </a:xfrm>
          <a:prstGeom prst="rect">
            <a:avLst/>
          </a:prstGeom>
          <a:noFill/>
        </p:spPr>
        <p:txBody>
          <a:bodyPr wrap="square" lIns="0" tIns="0" rIns="0" bIns="0" rtlCol="0">
            <a:spAutoFit/>
          </a:bodyPr>
          <a:lstStyle/>
          <a:p>
            <a:pPr algn="ctr"/>
            <a:r>
              <a:rPr lang="en-US" sz="1600">
                <a:latin typeface="+mj-lt"/>
                <a:ea typeface="+mj-ea"/>
                <a:cs typeface="+mj-cs"/>
              </a:rPr>
              <a:t>Large Language Model (LLM)</a:t>
            </a:r>
          </a:p>
        </p:txBody>
      </p:sp>
      <p:cxnSp>
        <p:nvCxnSpPr>
          <p:cNvPr id="15" name="Straight Arrow Connector 14">
            <a:extLst>
              <a:ext uri="{FF2B5EF4-FFF2-40B4-BE49-F238E27FC236}">
                <a16:creationId xmlns:a16="http://schemas.microsoft.com/office/drawing/2014/main" id="{70E31D30-D49E-C229-8650-9B35ABFC32BC}"/>
              </a:ext>
              <a:ext uri="{C183D7F6-B498-43B3-948B-1728B52AA6E4}">
                <adec:decorative xmlns:adec="http://schemas.microsoft.com/office/drawing/2017/decorative" val="1"/>
              </a:ext>
            </a:extLst>
          </p:cNvPr>
          <p:cNvCxnSpPr>
            <a:cxnSpLocks/>
          </p:cNvCxnSpPr>
          <p:nvPr/>
        </p:nvCxnSpPr>
        <p:spPr>
          <a:xfrm>
            <a:off x="7257304" y="4070653"/>
            <a:ext cx="1394301" cy="0"/>
          </a:xfrm>
          <a:prstGeom prst="straightConnector1">
            <a:avLst/>
          </a:prstGeom>
          <a:noFill/>
          <a:ln w="19050">
            <a:gradFill flip="none" rotWithShape="1">
              <a:gsLst>
                <a:gs pos="0">
                  <a:schemeClr val="accent2">
                    <a:lumMod val="98000"/>
                  </a:schemeClr>
                </a:gs>
                <a:gs pos="43000">
                  <a:srgbClr val="8350CF"/>
                </a:gs>
              </a:gsLst>
              <a:lin ang="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pic>
        <p:nvPicPr>
          <p:cNvPr id="26" name="Graphic 25">
            <a:extLst>
              <a:ext uri="{FF2B5EF4-FFF2-40B4-BE49-F238E27FC236}">
                <a16:creationId xmlns:a16="http://schemas.microsoft.com/office/drawing/2014/main" id="{754C8EC5-701A-B2ED-4BB9-D4CAA2C63960}"/>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53088" y="2366301"/>
            <a:ext cx="1580528" cy="1580526"/>
          </a:xfrm>
          <a:prstGeom prst="rect">
            <a:avLst/>
          </a:prstGeom>
          <a:effectLst>
            <a:innerShdw blurRad="152400" dist="114300" dir="13500000">
              <a:prstClr val="black">
                <a:alpha val="16000"/>
              </a:prstClr>
            </a:innerShdw>
          </a:effectLst>
        </p:spPr>
      </p:pic>
      <p:cxnSp>
        <p:nvCxnSpPr>
          <p:cNvPr id="29" name="Straight Arrow Connector 28">
            <a:extLst>
              <a:ext uri="{FF2B5EF4-FFF2-40B4-BE49-F238E27FC236}">
                <a16:creationId xmlns:a16="http://schemas.microsoft.com/office/drawing/2014/main" id="{3370FAFF-143E-4166-E55F-06183EF46049}"/>
              </a:ext>
              <a:ext uri="{C183D7F6-B498-43B3-948B-1728B52AA6E4}">
                <adec:decorative xmlns:adec="http://schemas.microsoft.com/office/drawing/2017/decorative" val="1"/>
              </a:ext>
            </a:extLst>
          </p:cNvPr>
          <p:cNvCxnSpPr>
            <a:cxnSpLocks/>
          </p:cNvCxnSpPr>
          <p:nvPr/>
        </p:nvCxnSpPr>
        <p:spPr>
          <a:xfrm rot="5400000">
            <a:off x="10057249" y="3863370"/>
            <a:ext cx="794596" cy="268525"/>
          </a:xfrm>
          <a:prstGeom prst="bentConnector2">
            <a:avLst/>
          </a:prstGeom>
          <a:noFill/>
          <a:ln w="19050">
            <a:gradFill flip="none" rotWithShape="1">
              <a:gsLst>
                <a:gs pos="0">
                  <a:schemeClr val="accent2">
                    <a:lumMod val="98000"/>
                  </a:schemeClr>
                </a:gs>
                <a:gs pos="43000">
                  <a:srgbClr val="8350CF"/>
                </a:gs>
              </a:gsLst>
              <a:lin ang="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30" name="TextBox 29">
            <a:extLst>
              <a:ext uri="{FF2B5EF4-FFF2-40B4-BE49-F238E27FC236}">
                <a16:creationId xmlns:a16="http://schemas.microsoft.com/office/drawing/2014/main" id="{62DF3B2C-BAA6-D94A-586A-79E8450B6C45}"/>
              </a:ext>
              <a:ext uri="{C183D7F6-B498-43B3-948B-1728B52AA6E4}">
                <adec:decorative xmlns:adec="http://schemas.microsoft.com/office/drawing/2017/decorative" val="1"/>
              </a:ext>
            </a:extLst>
          </p:cNvPr>
          <p:cNvSpPr txBox="1"/>
          <p:nvPr/>
        </p:nvSpPr>
        <p:spPr>
          <a:xfrm>
            <a:off x="9909117" y="3596443"/>
            <a:ext cx="1268472" cy="307777"/>
          </a:xfrm>
          <a:prstGeom prst="rect">
            <a:avLst/>
          </a:prstGeom>
          <a:solidFill>
            <a:srgbClr val="F4F3F5"/>
          </a:solidFill>
        </p:spPr>
        <p:txBody>
          <a:bodyPr wrap="square" lIns="91440" tIns="45720" rIns="91440" bIns="45720" rtlCol="0">
            <a:spAutoFit/>
          </a:bodyPr>
          <a:lstStyle/>
          <a:p>
            <a:pPr algn="ctr"/>
            <a:r>
              <a:rPr lang="en-US" sz="1400">
                <a:latin typeface="+mj-lt"/>
                <a:ea typeface="+mj-ea"/>
                <a:cs typeface="+mj-cs"/>
              </a:rPr>
              <a:t>Training data</a:t>
            </a:r>
          </a:p>
        </p:txBody>
      </p:sp>
      <p:cxnSp>
        <p:nvCxnSpPr>
          <p:cNvPr id="16" name="Straight Arrow Connector 15">
            <a:extLst>
              <a:ext uri="{FF2B5EF4-FFF2-40B4-BE49-F238E27FC236}">
                <a16:creationId xmlns:a16="http://schemas.microsoft.com/office/drawing/2014/main" id="{3A811573-BD92-D41B-3188-653F5964EBB0}"/>
              </a:ext>
              <a:ext uri="{C183D7F6-B498-43B3-948B-1728B52AA6E4}">
                <adec:decorative xmlns:adec="http://schemas.microsoft.com/office/drawing/2017/decorative" val="1"/>
              </a:ext>
            </a:extLst>
          </p:cNvPr>
          <p:cNvCxnSpPr>
            <a:cxnSpLocks/>
          </p:cNvCxnSpPr>
          <p:nvPr/>
        </p:nvCxnSpPr>
        <p:spPr>
          <a:xfrm flipH="1" flipV="1">
            <a:off x="7412116" y="4549450"/>
            <a:ext cx="1399635" cy="0"/>
          </a:xfrm>
          <a:prstGeom prst="straightConnector1">
            <a:avLst/>
          </a:prstGeom>
          <a:noFill/>
          <a:ln w="19050">
            <a:gradFill flip="none" rotWithShape="1">
              <a:gsLst>
                <a:gs pos="0">
                  <a:schemeClr val="accent2">
                    <a:lumMod val="98000"/>
                  </a:schemeClr>
                </a:gs>
                <a:gs pos="43000">
                  <a:srgbClr val="8350CF"/>
                </a:gs>
              </a:gsLst>
              <a:lin ang="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8" name="Speech Bubble: Rectangle with Corners Rounded 17" descr="Dear &lt;recipient&gt;,&#10;Please find enclosed my application for the role of …">
            <a:extLst>
              <a:ext uri="{FF2B5EF4-FFF2-40B4-BE49-F238E27FC236}">
                <a16:creationId xmlns:a16="http://schemas.microsoft.com/office/drawing/2014/main" id="{BD8FBF9D-90A6-17CF-8B76-F18A061196E9}"/>
              </a:ext>
            </a:extLst>
          </p:cNvPr>
          <p:cNvSpPr/>
          <p:nvPr/>
        </p:nvSpPr>
        <p:spPr bwMode="auto">
          <a:xfrm>
            <a:off x="861560" y="4049837"/>
            <a:ext cx="4151313" cy="1919164"/>
          </a:xfrm>
          <a:prstGeom prst="wedgeRoundRectCallout">
            <a:avLst>
              <a:gd name="adj1" fmla="val 67623"/>
              <a:gd name="adj2" fmla="val -36196"/>
              <a:gd name="adj3" fmla="val 3500"/>
            </a:avLst>
          </a:prstGeom>
          <a:solidFill>
            <a:schemeClr val="bg1"/>
          </a:solidFill>
          <a:ln>
            <a:solidFill>
              <a:schemeClr val="accent5"/>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ts val="200"/>
              </a:spcAft>
            </a:pPr>
            <a:r>
              <a:rPr lang="en-US" sz="1400" dirty="0">
                <a:solidFill>
                  <a:schemeClr val="tx1"/>
                </a:solidFill>
              </a:rPr>
              <a:t>London is a city brimming with history, culture, and excitement! Here are some ideas for things to appreciate and do:</a:t>
            </a:r>
          </a:p>
          <a:p>
            <a:pPr marL="285750" indent="-190500" algn="l" defTabSz="932472" fontAlgn="base">
              <a:spcBef>
                <a:spcPct val="0"/>
              </a:spcBef>
              <a:spcAft>
                <a:spcPts val="200"/>
              </a:spcAft>
              <a:buFont typeface="Arial" panose="020B0604020202020204" pitchFamily="34" charset="0"/>
              <a:buChar char="•"/>
            </a:pPr>
            <a:r>
              <a:rPr lang="en-US" sz="1400" dirty="0">
                <a:solidFill>
                  <a:schemeClr val="tx1"/>
                </a:solidFill>
              </a:rPr>
              <a:t>Buckingham Palace: Tour the State Rooms and witness the Changing of the Guard ceremony</a:t>
            </a:r>
          </a:p>
          <a:p>
            <a:pPr marL="285750" indent="-190500" defTabSz="932472" fontAlgn="base">
              <a:spcBef>
                <a:spcPct val="0"/>
              </a:spcBef>
              <a:spcAft>
                <a:spcPts val="200"/>
              </a:spcAft>
              <a:buFont typeface="Arial" panose="020B0604020202020204" pitchFamily="34" charset="0"/>
              <a:buChar char="•"/>
            </a:pPr>
            <a:r>
              <a:rPr lang="en-US" sz="1400" dirty="0">
                <a:solidFill>
                  <a:schemeClr val="tx1"/>
                </a:solidFill>
              </a:rPr>
              <a:t>Tower of London: Explore the historic castle and appreciate the Crown Jewels </a:t>
            </a:r>
          </a:p>
          <a:p>
            <a:pPr marL="285750" indent="-190500" defTabSz="932472" fontAlgn="base">
              <a:spcBef>
                <a:spcPct val="0"/>
              </a:spcBef>
              <a:spcAft>
                <a:spcPts val="200"/>
              </a:spcAft>
              <a:buFont typeface="Arial" panose="020B0604020202020204" pitchFamily="34" charset="0"/>
              <a:buChar char="•"/>
            </a:pPr>
            <a:r>
              <a:rPr lang="en-US" sz="1400" dirty="0">
                <a:solidFill>
                  <a:schemeClr val="tx1"/>
                </a:solidFill>
              </a:rPr>
              <a:t>…</a:t>
            </a:r>
          </a:p>
        </p:txBody>
      </p:sp>
      <p:grpSp>
        <p:nvGrpSpPr>
          <p:cNvPr id="41" name="Group 40">
            <a:extLst>
              <a:ext uri="{FF2B5EF4-FFF2-40B4-BE49-F238E27FC236}">
                <a16:creationId xmlns:a16="http://schemas.microsoft.com/office/drawing/2014/main" id="{EA4954D6-30D6-2512-112E-D72639EBD8AD}"/>
              </a:ext>
              <a:ext uri="{C183D7F6-B498-43B3-948B-1728B52AA6E4}">
                <adec:decorative xmlns:adec="http://schemas.microsoft.com/office/drawing/2017/decorative" val="1"/>
              </a:ext>
            </a:extLst>
          </p:cNvPr>
          <p:cNvGrpSpPr/>
          <p:nvPr/>
        </p:nvGrpSpPr>
        <p:grpSpPr>
          <a:xfrm>
            <a:off x="5758491" y="4124733"/>
            <a:ext cx="242896" cy="242894"/>
            <a:chOff x="11303794" y="1621403"/>
            <a:chExt cx="244474" cy="244472"/>
          </a:xfrm>
        </p:grpSpPr>
        <p:sp>
          <p:nvSpPr>
            <p:cNvPr id="42" name="Oval 41">
              <a:extLst>
                <a:ext uri="{FF2B5EF4-FFF2-40B4-BE49-F238E27FC236}">
                  <a16:creationId xmlns:a16="http://schemas.microsoft.com/office/drawing/2014/main" id="{AD0942F4-5722-4790-33DB-D3DEF33C52AD}"/>
                </a:ext>
              </a:extLst>
            </p:cNvPr>
            <p:cNvSpPr/>
            <p:nvPr/>
          </p:nvSpPr>
          <p:spPr bwMode="auto">
            <a:xfrm>
              <a:off x="11303794" y="1621403"/>
              <a:ext cx="244474" cy="24447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cs typeface="Segoe UI" pitchFamily="34" charset="0"/>
              </a:endParaRPr>
            </a:p>
          </p:txBody>
        </p:sp>
        <p:sp>
          <p:nvSpPr>
            <p:cNvPr id="43" name="Arrow: Bent 42">
              <a:extLst>
                <a:ext uri="{FF2B5EF4-FFF2-40B4-BE49-F238E27FC236}">
                  <a16:creationId xmlns:a16="http://schemas.microsoft.com/office/drawing/2014/main" id="{5D6ABEE4-B0F2-0D74-F13E-1C1CBB963B95}"/>
                </a:ext>
              </a:extLst>
            </p:cNvPr>
            <p:cNvSpPr/>
            <p:nvPr/>
          </p:nvSpPr>
          <p:spPr bwMode="auto">
            <a:xfrm rot="13238370" flipV="1">
              <a:off x="11373179" y="1701691"/>
              <a:ext cx="77128" cy="83898"/>
            </a:xfrm>
            <a:prstGeom prst="bentArrow">
              <a:avLst>
                <a:gd name="adj1" fmla="val 25000"/>
                <a:gd name="adj2" fmla="val 0"/>
                <a:gd name="adj3" fmla="val 25000"/>
                <a:gd name="adj4" fmla="val 10979"/>
              </a:avLst>
            </a:prstGeom>
            <a:ln w="31750"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50" name="Group 49">
            <a:extLst>
              <a:ext uri="{FF2B5EF4-FFF2-40B4-BE49-F238E27FC236}">
                <a16:creationId xmlns:a16="http://schemas.microsoft.com/office/drawing/2014/main" id="{A4EA26EF-D369-3186-02EA-9CF36F57CACE}"/>
              </a:ext>
              <a:ext uri="{C183D7F6-B498-43B3-948B-1728B52AA6E4}">
                <adec:decorative xmlns:adec="http://schemas.microsoft.com/office/drawing/2017/decorative" val="1"/>
              </a:ext>
            </a:extLst>
          </p:cNvPr>
          <p:cNvGrpSpPr/>
          <p:nvPr/>
        </p:nvGrpSpPr>
        <p:grpSpPr>
          <a:xfrm>
            <a:off x="8651605" y="3949206"/>
            <a:ext cx="242896" cy="242894"/>
            <a:chOff x="11303794" y="1621403"/>
            <a:chExt cx="244474" cy="244472"/>
          </a:xfrm>
        </p:grpSpPr>
        <p:sp>
          <p:nvSpPr>
            <p:cNvPr id="51" name="Oval 50">
              <a:extLst>
                <a:ext uri="{FF2B5EF4-FFF2-40B4-BE49-F238E27FC236}">
                  <a16:creationId xmlns:a16="http://schemas.microsoft.com/office/drawing/2014/main" id="{AF13F336-E67D-B508-13AD-AB0F4098B390}"/>
                </a:ext>
              </a:extLst>
            </p:cNvPr>
            <p:cNvSpPr/>
            <p:nvPr/>
          </p:nvSpPr>
          <p:spPr bwMode="auto">
            <a:xfrm>
              <a:off x="11303794" y="1621403"/>
              <a:ext cx="244474" cy="24447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cs typeface="Segoe UI" pitchFamily="34" charset="0"/>
              </a:endParaRPr>
            </a:p>
          </p:txBody>
        </p:sp>
        <p:sp>
          <p:nvSpPr>
            <p:cNvPr id="52" name="Arrow: Bent 51">
              <a:extLst>
                <a:ext uri="{FF2B5EF4-FFF2-40B4-BE49-F238E27FC236}">
                  <a16:creationId xmlns:a16="http://schemas.microsoft.com/office/drawing/2014/main" id="{34F89DCC-AD14-7F08-E74E-7F3C226B47C5}"/>
                </a:ext>
              </a:extLst>
            </p:cNvPr>
            <p:cNvSpPr/>
            <p:nvPr/>
          </p:nvSpPr>
          <p:spPr bwMode="auto">
            <a:xfrm rot="13238370" flipV="1">
              <a:off x="11373179" y="1701691"/>
              <a:ext cx="77128" cy="83898"/>
            </a:xfrm>
            <a:prstGeom prst="bentArrow">
              <a:avLst>
                <a:gd name="adj1" fmla="val 25000"/>
                <a:gd name="adj2" fmla="val 0"/>
                <a:gd name="adj3" fmla="val 25000"/>
                <a:gd name="adj4" fmla="val 10979"/>
              </a:avLst>
            </a:prstGeom>
            <a:ln w="31750"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54" name="Group 53">
            <a:extLst>
              <a:ext uri="{FF2B5EF4-FFF2-40B4-BE49-F238E27FC236}">
                <a16:creationId xmlns:a16="http://schemas.microsoft.com/office/drawing/2014/main" id="{3DD30573-2FC0-7239-54B9-54060871AF3C}"/>
              </a:ext>
              <a:ext uri="{C183D7F6-B498-43B3-948B-1728B52AA6E4}">
                <adec:decorative xmlns:adec="http://schemas.microsoft.com/office/drawing/2017/decorative" val="1"/>
              </a:ext>
            </a:extLst>
          </p:cNvPr>
          <p:cNvGrpSpPr/>
          <p:nvPr/>
        </p:nvGrpSpPr>
        <p:grpSpPr>
          <a:xfrm flipH="1">
            <a:off x="7169220" y="4428003"/>
            <a:ext cx="242896" cy="242894"/>
            <a:chOff x="11303794" y="1621403"/>
            <a:chExt cx="244474" cy="244472"/>
          </a:xfrm>
        </p:grpSpPr>
        <p:sp>
          <p:nvSpPr>
            <p:cNvPr id="55" name="Oval 54">
              <a:extLst>
                <a:ext uri="{FF2B5EF4-FFF2-40B4-BE49-F238E27FC236}">
                  <a16:creationId xmlns:a16="http://schemas.microsoft.com/office/drawing/2014/main" id="{0A6474EA-9969-8D6A-078C-3E86A5560345}"/>
                </a:ext>
              </a:extLst>
            </p:cNvPr>
            <p:cNvSpPr/>
            <p:nvPr/>
          </p:nvSpPr>
          <p:spPr bwMode="auto">
            <a:xfrm>
              <a:off x="11303794" y="1621403"/>
              <a:ext cx="244474" cy="24447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cs typeface="Segoe UI" pitchFamily="34" charset="0"/>
              </a:endParaRPr>
            </a:p>
          </p:txBody>
        </p:sp>
        <p:sp>
          <p:nvSpPr>
            <p:cNvPr id="56" name="Arrow: Bent 55">
              <a:extLst>
                <a:ext uri="{FF2B5EF4-FFF2-40B4-BE49-F238E27FC236}">
                  <a16:creationId xmlns:a16="http://schemas.microsoft.com/office/drawing/2014/main" id="{B19B3B64-0531-7B13-A8D7-23C50F134F86}"/>
                </a:ext>
              </a:extLst>
            </p:cNvPr>
            <p:cNvSpPr/>
            <p:nvPr/>
          </p:nvSpPr>
          <p:spPr bwMode="auto">
            <a:xfrm rot="13238370" flipV="1">
              <a:off x="11373179" y="1701691"/>
              <a:ext cx="77128" cy="83898"/>
            </a:xfrm>
            <a:prstGeom prst="bentArrow">
              <a:avLst>
                <a:gd name="adj1" fmla="val 25000"/>
                <a:gd name="adj2" fmla="val 0"/>
                <a:gd name="adj3" fmla="val 25000"/>
                <a:gd name="adj4" fmla="val 10979"/>
              </a:avLst>
            </a:prstGeom>
            <a:ln w="31750"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61" name="Group 60">
            <a:extLst>
              <a:ext uri="{FF2B5EF4-FFF2-40B4-BE49-F238E27FC236}">
                <a16:creationId xmlns:a16="http://schemas.microsoft.com/office/drawing/2014/main" id="{7DABA0D2-596E-EEA4-DA12-FC367922CDEC}"/>
              </a:ext>
              <a:ext uri="{C183D7F6-B498-43B3-948B-1728B52AA6E4}">
                <adec:decorative xmlns:adec="http://schemas.microsoft.com/office/drawing/2017/decorative" val="1"/>
              </a:ext>
            </a:extLst>
          </p:cNvPr>
          <p:cNvGrpSpPr/>
          <p:nvPr/>
        </p:nvGrpSpPr>
        <p:grpSpPr>
          <a:xfrm flipH="1">
            <a:off x="10077388" y="4273483"/>
            <a:ext cx="242896" cy="242894"/>
            <a:chOff x="11303794" y="1621403"/>
            <a:chExt cx="244474" cy="244472"/>
          </a:xfrm>
        </p:grpSpPr>
        <p:sp>
          <p:nvSpPr>
            <p:cNvPr id="62" name="Oval 61">
              <a:extLst>
                <a:ext uri="{FF2B5EF4-FFF2-40B4-BE49-F238E27FC236}">
                  <a16:creationId xmlns:a16="http://schemas.microsoft.com/office/drawing/2014/main" id="{1A830584-205D-7643-9A4B-6AE883AB1EFC}"/>
                </a:ext>
              </a:extLst>
            </p:cNvPr>
            <p:cNvSpPr/>
            <p:nvPr/>
          </p:nvSpPr>
          <p:spPr bwMode="auto">
            <a:xfrm>
              <a:off x="11303794" y="1621403"/>
              <a:ext cx="244474" cy="244472"/>
            </a:xfrm>
            <a:prstGeom prst="ellipse">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cs typeface="Segoe UI" pitchFamily="34" charset="0"/>
              </a:endParaRPr>
            </a:p>
          </p:txBody>
        </p:sp>
        <p:sp>
          <p:nvSpPr>
            <p:cNvPr id="63" name="Arrow: Bent 62">
              <a:extLst>
                <a:ext uri="{FF2B5EF4-FFF2-40B4-BE49-F238E27FC236}">
                  <a16:creationId xmlns:a16="http://schemas.microsoft.com/office/drawing/2014/main" id="{00BEE1A7-387D-1D43-3E16-E99EA20C7965}"/>
                </a:ext>
              </a:extLst>
            </p:cNvPr>
            <p:cNvSpPr/>
            <p:nvPr/>
          </p:nvSpPr>
          <p:spPr bwMode="auto">
            <a:xfrm rot="13238370" flipV="1">
              <a:off x="11373179" y="1701691"/>
              <a:ext cx="77128" cy="83898"/>
            </a:xfrm>
            <a:prstGeom prst="bentArrow">
              <a:avLst>
                <a:gd name="adj1" fmla="val 25000"/>
                <a:gd name="adj2" fmla="val 0"/>
                <a:gd name="adj3" fmla="val 25000"/>
                <a:gd name="adj4" fmla="val 10979"/>
              </a:avLst>
            </a:prstGeom>
            <a:ln w="31750"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1029" name="Books">
            <a:extLst>
              <a:ext uri="{FF2B5EF4-FFF2-40B4-BE49-F238E27FC236}">
                <a16:creationId xmlns:a16="http://schemas.microsoft.com/office/drawing/2014/main" id="{D2A75493-48F3-CC07-F4E2-F809F3FE5C30}"/>
              </a:ext>
              <a:ext uri="{C183D7F6-B498-43B3-948B-1728B52AA6E4}">
                <adec:decorative xmlns:adec="http://schemas.microsoft.com/office/drawing/2017/decorative" val="1"/>
              </a:ext>
            </a:extLst>
          </p:cNvPr>
          <p:cNvSpPr>
            <a:spLocks noChangeAspect="1" noEditPoints="1"/>
          </p:cNvSpPr>
          <p:nvPr/>
        </p:nvSpPr>
        <p:spPr bwMode="auto">
          <a:xfrm>
            <a:off x="10554375" y="3083120"/>
            <a:ext cx="389916" cy="307868"/>
          </a:xfrm>
          <a:custGeom>
            <a:avLst/>
            <a:gdLst>
              <a:gd name="T0" fmla="*/ 3195 w 3452"/>
              <a:gd name="T1" fmla="*/ 1671 h 2724"/>
              <a:gd name="T2" fmla="*/ 309 w 3452"/>
              <a:gd name="T3" fmla="*/ 1671 h 2724"/>
              <a:gd name="T4" fmla="*/ 0 w 3452"/>
              <a:gd name="T5" fmla="*/ 1362 h 2724"/>
              <a:gd name="T6" fmla="*/ 309 w 3452"/>
              <a:gd name="T7" fmla="*/ 1053 h 2724"/>
              <a:gd name="T8" fmla="*/ 3195 w 3452"/>
              <a:gd name="T9" fmla="*/ 1053 h 2724"/>
              <a:gd name="T10" fmla="*/ 3018 w 3452"/>
              <a:gd name="T11" fmla="*/ 1053 h 2724"/>
              <a:gd name="T12" fmla="*/ 2937 w 3452"/>
              <a:gd name="T13" fmla="*/ 1362 h 2724"/>
              <a:gd name="T14" fmla="*/ 3018 w 3452"/>
              <a:gd name="T15" fmla="*/ 1671 h 2724"/>
              <a:gd name="T16" fmla="*/ 3452 w 3452"/>
              <a:gd name="T17" fmla="*/ 0 h 2724"/>
              <a:gd name="T18" fmla="*/ 566 w 3452"/>
              <a:gd name="T19" fmla="*/ 0 h 2724"/>
              <a:gd name="T20" fmla="*/ 257 w 3452"/>
              <a:gd name="T21" fmla="*/ 309 h 2724"/>
              <a:gd name="T22" fmla="*/ 566 w 3452"/>
              <a:gd name="T23" fmla="*/ 618 h 2724"/>
              <a:gd name="T24" fmla="*/ 3452 w 3452"/>
              <a:gd name="T25" fmla="*/ 618 h 2724"/>
              <a:gd name="T26" fmla="*/ 3275 w 3452"/>
              <a:gd name="T27" fmla="*/ 0 h 2724"/>
              <a:gd name="T28" fmla="*/ 3195 w 3452"/>
              <a:gd name="T29" fmla="*/ 309 h 2724"/>
              <a:gd name="T30" fmla="*/ 3275 w 3452"/>
              <a:gd name="T31" fmla="*/ 618 h 2724"/>
              <a:gd name="T32" fmla="*/ 192 w 3452"/>
              <a:gd name="T33" fmla="*/ 2724 h 2724"/>
              <a:gd name="T34" fmla="*/ 3078 w 3452"/>
              <a:gd name="T35" fmla="*/ 2724 h 2724"/>
              <a:gd name="T36" fmla="*/ 3387 w 3452"/>
              <a:gd name="T37" fmla="*/ 2415 h 2724"/>
              <a:gd name="T38" fmla="*/ 3078 w 3452"/>
              <a:gd name="T39" fmla="*/ 2106 h 2724"/>
              <a:gd name="T40" fmla="*/ 192 w 3452"/>
              <a:gd name="T41" fmla="*/ 2106 h 2724"/>
              <a:gd name="T42" fmla="*/ 369 w 3452"/>
              <a:gd name="T43" fmla="*/ 2724 h 2724"/>
              <a:gd name="T44" fmla="*/ 450 w 3452"/>
              <a:gd name="T45" fmla="*/ 2415 h 2724"/>
              <a:gd name="T46" fmla="*/ 369 w 3452"/>
              <a:gd name="T47" fmla="*/ 2106 h 2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52" h="2724">
                <a:moveTo>
                  <a:pt x="3195" y="1671"/>
                </a:moveTo>
                <a:cubicBezTo>
                  <a:pt x="309" y="1671"/>
                  <a:pt x="309" y="1671"/>
                  <a:pt x="309" y="1671"/>
                </a:cubicBezTo>
                <a:cubicBezTo>
                  <a:pt x="138" y="1671"/>
                  <a:pt x="0" y="1533"/>
                  <a:pt x="0" y="1362"/>
                </a:cubicBezTo>
                <a:cubicBezTo>
                  <a:pt x="0" y="1191"/>
                  <a:pt x="138" y="1053"/>
                  <a:pt x="309" y="1053"/>
                </a:cubicBezTo>
                <a:cubicBezTo>
                  <a:pt x="3195" y="1053"/>
                  <a:pt x="3195" y="1053"/>
                  <a:pt x="3195" y="1053"/>
                </a:cubicBezTo>
                <a:moveTo>
                  <a:pt x="3018" y="1053"/>
                </a:moveTo>
                <a:cubicBezTo>
                  <a:pt x="2968" y="1126"/>
                  <a:pt x="2937" y="1237"/>
                  <a:pt x="2937" y="1362"/>
                </a:cubicBezTo>
                <a:cubicBezTo>
                  <a:pt x="2937" y="1486"/>
                  <a:pt x="2968" y="1598"/>
                  <a:pt x="3018" y="1671"/>
                </a:cubicBezTo>
                <a:moveTo>
                  <a:pt x="3452" y="0"/>
                </a:moveTo>
                <a:cubicBezTo>
                  <a:pt x="566" y="0"/>
                  <a:pt x="566" y="0"/>
                  <a:pt x="566" y="0"/>
                </a:cubicBezTo>
                <a:cubicBezTo>
                  <a:pt x="396" y="0"/>
                  <a:pt x="257" y="139"/>
                  <a:pt x="257" y="309"/>
                </a:cubicBezTo>
                <a:cubicBezTo>
                  <a:pt x="257" y="480"/>
                  <a:pt x="396" y="618"/>
                  <a:pt x="566" y="618"/>
                </a:cubicBezTo>
                <a:cubicBezTo>
                  <a:pt x="3452" y="618"/>
                  <a:pt x="3452" y="618"/>
                  <a:pt x="3452" y="618"/>
                </a:cubicBezTo>
                <a:moveTo>
                  <a:pt x="3275" y="0"/>
                </a:moveTo>
                <a:cubicBezTo>
                  <a:pt x="3226" y="74"/>
                  <a:pt x="3195" y="185"/>
                  <a:pt x="3195" y="309"/>
                </a:cubicBezTo>
                <a:cubicBezTo>
                  <a:pt x="3195" y="434"/>
                  <a:pt x="3226" y="545"/>
                  <a:pt x="3275" y="618"/>
                </a:cubicBezTo>
                <a:moveTo>
                  <a:pt x="192" y="2724"/>
                </a:moveTo>
                <a:cubicBezTo>
                  <a:pt x="3078" y="2724"/>
                  <a:pt x="3078" y="2724"/>
                  <a:pt x="3078" y="2724"/>
                </a:cubicBezTo>
                <a:cubicBezTo>
                  <a:pt x="3249" y="2724"/>
                  <a:pt x="3387" y="2585"/>
                  <a:pt x="3387" y="2415"/>
                </a:cubicBezTo>
                <a:cubicBezTo>
                  <a:pt x="3387" y="2244"/>
                  <a:pt x="3249" y="2106"/>
                  <a:pt x="3078" y="2106"/>
                </a:cubicBezTo>
                <a:cubicBezTo>
                  <a:pt x="192" y="2106"/>
                  <a:pt x="192" y="2106"/>
                  <a:pt x="192" y="2106"/>
                </a:cubicBezTo>
                <a:moveTo>
                  <a:pt x="369" y="2724"/>
                </a:moveTo>
                <a:cubicBezTo>
                  <a:pt x="418" y="2650"/>
                  <a:pt x="450" y="2539"/>
                  <a:pt x="450" y="2415"/>
                </a:cubicBezTo>
                <a:cubicBezTo>
                  <a:pt x="450" y="2290"/>
                  <a:pt x="418" y="2179"/>
                  <a:pt x="369" y="2106"/>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cxnSp>
        <p:nvCxnSpPr>
          <p:cNvPr id="20" name="Straight Arrow Connector 19">
            <a:extLst>
              <a:ext uri="{FF2B5EF4-FFF2-40B4-BE49-F238E27FC236}">
                <a16:creationId xmlns:a16="http://schemas.microsoft.com/office/drawing/2014/main" id="{34266EA7-2710-C41A-D7AC-B48D805710ED}"/>
              </a:ext>
              <a:ext uri="{C183D7F6-B498-43B3-948B-1728B52AA6E4}">
                <adec:decorative xmlns:adec="http://schemas.microsoft.com/office/drawing/2017/decorative" val="1"/>
              </a:ext>
            </a:extLst>
          </p:cNvPr>
          <p:cNvCxnSpPr>
            <a:cxnSpLocks/>
            <a:stCxn id="17" idx="3"/>
            <a:endCxn id="42" idx="2"/>
          </p:cNvCxnSpPr>
          <p:nvPr/>
        </p:nvCxnSpPr>
        <p:spPr>
          <a:xfrm>
            <a:off x="5032713" y="3037101"/>
            <a:ext cx="725778" cy="1209079"/>
          </a:xfrm>
          <a:prstGeom prst="bentConnector3">
            <a:avLst>
              <a:gd name="adj1" fmla="val 50000"/>
            </a:avLst>
          </a:prstGeom>
          <a:noFill/>
          <a:ln w="19050">
            <a:gradFill flip="none" rotWithShape="1">
              <a:gsLst>
                <a:gs pos="0">
                  <a:schemeClr val="accent2">
                    <a:lumMod val="98000"/>
                  </a:schemeClr>
                </a:gs>
                <a:gs pos="43000">
                  <a:srgbClr val="8350CF"/>
                </a:gs>
              </a:gsLst>
              <a:lin ang="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1030" name="Page2_E7C3">
            <a:extLst>
              <a:ext uri="{FF2B5EF4-FFF2-40B4-BE49-F238E27FC236}">
                <a16:creationId xmlns:a16="http://schemas.microsoft.com/office/drawing/2014/main" id="{970E5C8A-40F7-0DF6-CD39-950A5F448BFB}"/>
              </a:ext>
              <a:ext uri="{C183D7F6-B498-43B3-948B-1728B52AA6E4}">
                <adec:decorative xmlns:adec="http://schemas.microsoft.com/office/drawing/2017/decorative" val="1"/>
              </a:ext>
            </a:extLst>
          </p:cNvPr>
          <p:cNvSpPr>
            <a:spLocks noChangeAspect="1" noEditPoints="1"/>
          </p:cNvSpPr>
          <p:nvPr/>
        </p:nvSpPr>
        <p:spPr bwMode="auto">
          <a:xfrm>
            <a:off x="10196022" y="3073595"/>
            <a:ext cx="258048" cy="322442"/>
          </a:xfrm>
          <a:custGeom>
            <a:avLst/>
            <a:gdLst>
              <a:gd name="T0" fmla="*/ 3310 w 3310"/>
              <a:gd name="T1" fmla="*/ 1102 h 4136"/>
              <a:gd name="T2" fmla="*/ 2206 w 3310"/>
              <a:gd name="T3" fmla="*/ 1102 h 4136"/>
              <a:gd name="T4" fmla="*/ 2206 w 3310"/>
              <a:gd name="T5" fmla="*/ 0 h 4136"/>
              <a:gd name="T6" fmla="*/ 3310 w 3310"/>
              <a:gd name="T7" fmla="*/ 1102 h 4136"/>
              <a:gd name="T8" fmla="*/ 2206 w 3310"/>
              <a:gd name="T9" fmla="*/ 0 h 4136"/>
              <a:gd name="T10" fmla="*/ 0 w 3310"/>
              <a:gd name="T11" fmla="*/ 0 h 4136"/>
              <a:gd name="T12" fmla="*/ 0 w 3310"/>
              <a:gd name="T13" fmla="*/ 4136 h 4136"/>
              <a:gd name="T14" fmla="*/ 3310 w 3310"/>
              <a:gd name="T15" fmla="*/ 4136 h 4136"/>
              <a:gd name="T16" fmla="*/ 3310 w 3310"/>
              <a:gd name="T17" fmla="*/ 1102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0" h="4136">
                <a:moveTo>
                  <a:pt x="3310" y="1102"/>
                </a:moveTo>
                <a:lnTo>
                  <a:pt x="2206" y="1102"/>
                </a:lnTo>
                <a:lnTo>
                  <a:pt x="2206" y="0"/>
                </a:lnTo>
                <a:moveTo>
                  <a:pt x="3310" y="1102"/>
                </a:moveTo>
                <a:lnTo>
                  <a:pt x="2206" y="0"/>
                </a:lnTo>
                <a:lnTo>
                  <a:pt x="0" y="0"/>
                </a:lnTo>
                <a:lnTo>
                  <a:pt x="0" y="4136"/>
                </a:lnTo>
                <a:lnTo>
                  <a:pt x="3310" y="4136"/>
                </a:lnTo>
                <a:lnTo>
                  <a:pt x="3310" y="1102"/>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EE920BA8-16B3-B492-DBCF-BFE811B3ECCE}"/>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26780200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15D01665-52D2-5DF3-419A-6D50F8884633}"/>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4" name="Rounded Rectangle 24_1">
            <a:extLst>
              <a:ext uri="{FF2B5EF4-FFF2-40B4-BE49-F238E27FC236}">
                <a16:creationId xmlns:a16="http://schemas.microsoft.com/office/drawing/2014/main" id="{A2B68EF1-034D-5426-EBC8-7B786864E36D}"/>
              </a:ext>
              <a:ext uri="{C183D7F6-B498-43B3-948B-1728B52AA6E4}">
                <adec:decorative xmlns:adec="http://schemas.microsoft.com/office/drawing/2017/decorative" val="1"/>
              </a:ext>
            </a:extLst>
          </p:cNvPr>
          <p:cNvSpPr>
            <a:spLocks/>
          </p:cNvSpPr>
          <p:nvPr/>
        </p:nvSpPr>
        <p:spPr bwMode="auto">
          <a:xfrm>
            <a:off x="588963" y="1219200"/>
            <a:ext cx="11017250" cy="5049838"/>
          </a:xfrm>
          <a:prstGeom prst="roundRect">
            <a:avLst>
              <a:gd name="adj" fmla="val 2954"/>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IN" sz="1400" b="1" i="0" u="none" strike="noStrike" kern="1200" cap="none" normalizeH="0" baseline="0" noProof="0">
              <a:ln>
                <a:noFill/>
              </a:ln>
              <a:solidFill>
                <a:srgbClr val="0078D4"/>
              </a:solidFill>
              <a:effectLst/>
              <a:uLnTx/>
              <a:uFillTx/>
              <a:latin typeface="Segoe UI Semibold"/>
              <a:ea typeface="+mn-ea"/>
              <a:cs typeface="+mn-cs"/>
            </a:endParaRPr>
          </a:p>
        </p:txBody>
      </p:sp>
      <p:sp>
        <p:nvSpPr>
          <p:cNvPr id="2" name="Title 1">
            <a:extLst>
              <a:ext uri="{FF2B5EF4-FFF2-40B4-BE49-F238E27FC236}">
                <a16:creationId xmlns:a16="http://schemas.microsoft.com/office/drawing/2014/main" id="{4781FC6C-D231-B394-D86B-26C9B3D89994}"/>
              </a:ext>
            </a:extLst>
          </p:cNvPr>
          <p:cNvSpPr>
            <a:spLocks noGrp="1"/>
          </p:cNvSpPr>
          <p:nvPr>
            <p:ph type="title"/>
          </p:nvPr>
        </p:nvSpPr>
        <p:spPr>
          <a:xfrm>
            <a:off x="588263" y="457200"/>
            <a:ext cx="11018520" cy="492443"/>
          </a:xfrm>
        </p:spPr>
        <p:txBody>
          <a:bodyPr/>
          <a:lstStyle/>
          <a:p>
            <a:r>
              <a:rPr lang="en-US"/>
              <a:t>Guidelines for effective prompts</a:t>
            </a:r>
          </a:p>
        </p:txBody>
      </p:sp>
      <p:grpSp>
        <p:nvGrpSpPr>
          <p:cNvPr id="42" name="Group 41">
            <a:extLst>
              <a:ext uri="{FF2B5EF4-FFF2-40B4-BE49-F238E27FC236}">
                <a16:creationId xmlns:a16="http://schemas.microsoft.com/office/drawing/2014/main" id="{D50ACFB4-BD6D-1CCB-2B29-4637FDFDBE7D}"/>
              </a:ext>
              <a:ext uri="{C183D7F6-B498-43B3-948B-1728B52AA6E4}">
                <adec:decorative xmlns:adec="http://schemas.microsoft.com/office/drawing/2017/decorative" val="1"/>
              </a:ext>
            </a:extLst>
          </p:cNvPr>
          <p:cNvGrpSpPr/>
          <p:nvPr/>
        </p:nvGrpSpPr>
        <p:grpSpPr>
          <a:xfrm>
            <a:off x="1508125" y="1539145"/>
            <a:ext cx="9247506" cy="2805629"/>
            <a:chOff x="1473835" y="1459135"/>
            <a:chExt cx="9247506" cy="2805629"/>
          </a:xfrm>
        </p:grpSpPr>
        <p:sp>
          <p:nvSpPr>
            <p:cNvPr id="14" name="Speech Bubble: Rectangle with Corners Rounded 13">
              <a:extLst>
                <a:ext uri="{FF2B5EF4-FFF2-40B4-BE49-F238E27FC236}">
                  <a16:creationId xmlns:a16="http://schemas.microsoft.com/office/drawing/2014/main" id="{C9E3E1F2-E101-B6CC-2BBC-F5DDF39EE33E}"/>
                </a:ext>
                <a:ext uri="{C183D7F6-B498-43B3-948B-1728B52AA6E4}">
                  <adec:decorative xmlns:adec="http://schemas.microsoft.com/office/drawing/2017/decorative" val="0"/>
                </a:ext>
              </a:extLst>
            </p:cNvPr>
            <p:cNvSpPr/>
            <p:nvPr/>
          </p:nvSpPr>
          <p:spPr bwMode="auto">
            <a:xfrm>
              <a:off x="1566610" y="1459135"/>
              <a:ext cx="9061957" cy="781146"/>
            </a:xfrm>
            <a:prstGeom prst="wedgeRoundRectCallout">
              <a:avLst>
                <a:gd name="adj1" fmla="val -54468"/>
                <a:gd name="adj2" fmla="val 27188"/>
                <a:gd name="adj3" fmla="val 16667"/>
              </a:avLst>
            </a:prstGeom>
            <a:gradFill flip="none" rotWithShape="1">
              <a:gsLst>
                <a:gs pos="0">
                  <a:schemeClr val="accent1">
                    <a:alpha val="10000"/>
                  </a:schemeClr>
                </a:gs>
                <a:gs pos="100000">
                  <a:schemeClr val="accent3">
                    <a:alpha val="10000"/>
                  </a:schemeClr>
                </a:gs>
                <a:gs pos="5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00"/>
              <a:r>
                <a:rPr lang="en-US" sz="1400" dirty="0">
                  <a:solidFill>
                    <a:schemeClr val="tx1"/>
                  </a:solidFill>
                  <a:ea typeface="+mj-ea"/>
                  <a:cs typeface="+mj-cs"/>
                </a:rPr>
                <a:t>Summarize the article at https://nodpublishers.com/London</a:t>
              </a:r>
              <a:r>
                <a:rPr lang="en-US" sz="1400" baseline="30000" dirty="0">
                  <a:solidFill>
                    <a:schemeClr val="tx1"/>
                  </a:solidFill>
                  <a:ea typeface="+mj-ea"/>
                  <a:cs typeface="+mj-cs"/>
                </a:rPr>
                <a:t>1</a:t>
              </a:r>
              <a:r>
                <a:rPr lang="en-US" sz="1400" dirty="0">
                  <a:solidFill>
                    <a:schemeClr val="tx1"/>
                  </a:solidFill>
                  <a:ea typeface="+mj-ea"/>
                  <a:cs typeface="+mj-cs"/>
                </a:rPr>
                <a:t> as a bulleted list of 3 to 5 interesting facts</a:t>
              </a:r>
              <a:r>
                <a:rPr lang="en-US" sz="1400" baseline="30000" dirty="0">
                  <a:solidFill>
                    <a:schemeClr val="tx1"/>
                  </a:solidFill>
                  <a:ea typeface="+mj-ea"/>
                  <a:cs typeface="+mj-cs"/>
                </a:rPr>
                <a:t>2</a:t>
              </a:r>
              <a:r>
                <a:rPr lang="en-US" sz="1400" dirty="0">
                  <a:solidFill>
                    <a:schemeClr val="tx1"/>
                  </a:solidFill>
                  <a:ea typeface="+mj-ea"/>
                  <a:cs typeface="+mj-cs"/>
                </a:rPr>
                <a:t> to help me plan a trip</a:t>
              </a:r>
              <a:r>
                <a:rPr lang="en-US" sz="1400" baseline="30000" dirty="0">
                  <a:solidFill>
                    <a:schemeClr val="tx1"/>
                  </a:solidFill>
                  <a:ea typeface="+mj-ea"/>
                  <a:cs typeface="+mj-cs"/>
                </a:rPr>
                <a:t>3</a:t>
              </a:r>
              <a:r>
                <a:rPr lang="en-US" sz="1400" dirty="0">
                  <a:solidFill>
                    <a:schemeClr val="tx1"/>
                  </a:solidFill>
                  <a:ea typeface="+mj-ea"/>
                  <a:cs typeface="+mj-cs"/>
                </a:rPr>
                <a:t>. Keep each bullet concise and simply worded</a:t>
              </a:r>
              <a:r>
                <a:rPr lang="en-US" sz="1400" baseline="30000" dirty="0">
                  <a:solidFill>
                    <a:schemeClr val="tx1"/>
                  </a:solidFill>
                  <a:ea typeface="+mj-ea"/>
                  <a:cs typeface="+mj-cs"/>
                </a:rPr>
                <a:t>4</a:t>
              </a:r>
              <a:endParaRPr lang="en-US" sz="1400" dirty="0">
                <a:solidFill>
                  <a:schemeClr val="tx1"/>
                </a:solidFill>
                <a:ea typeface="+mj-ea"/>
                <a:cs typeface="+mj-cs"/>
              </a:endParaRPr>
            </a:p>
          </p:txBody>
        </p:sp>
        <p:sp>
          <p:nvSpPr>
            <p:cNvPr id="3" name="Speech Bubble: Rectangle with Corners Rounded 2">
              <a:extLst>
                <a:ext uri="{FF2B5EF4-FFF2-40B4-BE49-F238E27FC236}">
                  <a16:creationId xmlns:a16="http://schemas.microsoft.com/office/drawing/2014/main" id="{B6BAC0B7-D61B-2B00-8274-A7F452BF7983}"/>
                </a:ext>
                <a:ext uri="{C183D7F6-B498-43B3-948B-1728B52AA6E4}">
                  <adec:decorative xmlns:adec="http://schemas.microsoft.com/office/drawing/2017/decorative" val="0"/>
                </a:ext>
              </a:extLst>
            </p:cNvPr>
            <p:cNvSpPr/>
            <p:nvPr/>
          </p:nvSpPr>
          <p:spPr bwMode="auto">
            <a:xfrm>
              <a:off x="1566610" y="3742514"/>
              <a:ext cx="9061957" cy="522250"/>
            </a:xfrm>
            <a:prstGeom prst="wedgeRoundRectCallout">
              <a:avLst>
                <a:gd name="adj1" fmla="val -56337"/>
                <a:gd name="adj2" fmla="val 1705"/>
                <a:gd name="adj3" fmla="val 16667"/>
              </a:avLst>
            </a:prstGeom>
            <a:gradFill flip="none" rotWithShape="1">
              <a:gsLst>
                <a:gs pos="0">
                  <a:schemeClr val="accent1">
                    <a:alpha val="10000"/>
                  </a:schemeClr>
                </a:gs>
                <a:gs pos="100000">
                  <a:schemeClr val="accent3">
                    <a:alpha val="10000"/>
                  </a:schemeClr>
                </a:gs>
                <a:gs pos="5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00"/>
              <a:r>
                <a:rPr lang="en-US" sz="1400">
                  <a:solidFill>
                    <a:schemeClr val="tx1"/>
                  </a:solidFill>
                  <a:ea typeface="+mj-ea"/>
                  <a:cs typeface="+mj-cs"/>
                </a:rPr>
                <a:t>How easy is it to get around the city?</a:t>
              </a:r>
              <a:r>
                <a:rPr lang="en-US" sz="1400" baseline="30000">
                  <a:solidFill>
                    <a:schemeClr val="tx1"/>
                  </a:solidFill>
                  <a:ea typeface="+mj-ea"/>
                  <a:cs typeface="+mj-cs"/>
                </a:rPr>
                <a:t>5</a:t>
              </a:r>
              <a:endParaRPr lang="en-US" sz="1400">
                <a:solidFill>
                  <a:schemeClr val="tx1"/>
                </a:solidFill>
                <a:ea typeface="+mj-ea"/>
                <a:cs typeface="+mj-cs"/>
              </a:endParaRPr>
            </a:p>
          </p:txBody>
        </p:sp>
        <p:sp>
          <p:nvSpPr>
            <p:cNvPr id="5" name="Speech Bubble: Rectangle with Corners Rounded 4" descr="Dear &lt;recipient&gt;,&#10;Please find enclosed my application for the role of …">
              <a:extLst>
                <a:ext uri="{FF2B5EF4-FFF2-40B4-BE49-F238E27FC236}">
                  <a16:creationId xmlns:a16="http://schemas.microsoft.com/office/drawing/2014/main" id="{6CA6F0C5-2CE2-3240-6B74-1C69CA416C88}"/>
                </a:ext>
              </a:extLst>
            </p:cNvPr>
            <p:cNvSpPr/>
            <p:nvPr/>
          </p:nvSpPr>
          <p:spPr bwMode="auto">
            <a:xfrm>
              <a:off x="1473835" y="2498120"/>
              <a:ext cx="9247506" cy="986554"/>
            </a:xfrm>
            <a:prstGeom prst="wedgeRoundRectCallout">
              <a:avLst>
                <a:gd name="adj1" fmla="val 56145"/>
                <a:gd name="adj2" fmla="val -28178"/>
                <a:gd name="adj3" fmla="val 16667"/>
              </a:avLst>
            </a:prstGeom>
            <a:solidFill>
              <a:schemeClr val="bg1"/>
            </a:solidFill>
            <a:ln>
              <a:solidFill>
                <a:schemeClr val="accent2"/>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r>
                <a:rPr lang="en-US" sz="1400" dirty="0">
                  <a:solidFill>
                    <a:schemeClr val="tx1"/>
                  </a:solidFill>
                </a:rPr>
                <a:t>Here are some interesting facts about London to help you plan your trip:</a:t>
              </a:r>
            </a:p>
            <a:p>
              <a:pPr marL="285750" indent="-171450" algn="l" defTabSz="932472" fontAlgn="base">
                <a:spcBef>
                  <a:spcPts val="200"/>
                </a:spcBef>
                <a:spcAft>
                  <a:spcPct val="0"/>
                </a:spcAft>
                <a:buFont typeface="Arial" panose="020B0604020202020204" pitchFamily="34" charset="0"/>
                <a:buChar char="•"/>
              </a:pPr>
              <a:r>
                <a:rPr lang="en-US" sz="1200" dirty="0">
                  <a:solidFill>
                    <a:schemeClr val="tx1"/>
                  </a:solidFill>
                  <a:latin typeface="+mj-lt"/>
                  <a:ea typeface="+mj-ea"/>
                  <a:cs typeface="+mj-cs"/>
                </a:rPr>
                <a:t>Historical Roots</a:t>
              </a:r>
              <a:r>
                <a:rPr lang="en-US" sz="1200" dirty="0">
                  <a:solidFill>
                    <a:schemeClr val="tx1"/>
                  </a:solidFill>
                  <a:latin typeface="+mj-lt"/>
                </a:rPr>
                <a:t>: </a:t>
              </a:r>
              <a:r>
                <a:rPr lang="en-US" sz="1200" dirty="0">
                  <a:solidFill>
                    <a:schemeClr val="tx1"/>
                  </a:solidFill>
                </a:rPr>
                <a:t>Founded by the Romans as Londinium in AD 47</a:t>
              </a:r>
            </a:p>
            <a:p>
              <a:pPr marL="285750" indent="-171450" algn="l" defTabSz="932472" fontAlgn="base">
                <a:spcBef>
                  <a:spcPct val="0"/>
                </a:spcBef>
                <a:spcAft>
                  <a:spcPct val="0"/>
                </a:spcAft>
                <a:buFont typeface="Arial" panose="020B0604020202020204" pitchFamily="34" charset="0"/>
                <a:buChar char="•"/>
              </a:pPr>
              <a:r>
                <a:rPr lang="en-US" sz="1200" dirty="0">
                  <a:solidFill>
                    <a:schemeClr val="tx1"/>
                  </a:solidFill>
                </a:rPr>
                <a:t>…</a:t>
              </a:r>
            </a:p>
          </p:txBody>
        </p:sp>
      </p:grpSp>
      <p:sp>
        <p:nvSpPr>
          <p:cNvPr id="7" name="Rounded Rectangle 3_1">
            <a:extLst>
              <a:ext uri="{FF2B5EF4-FFF2-40B4-BE49-F238E27FC236}">
                <a16:creationId xmlns:a16="http://schemas.microsoft.com/office/drawing/2014/main" id="{707C6F88-6D94-C07B-740E-1A7052903060}"/>
              </a:ext>
            </a:extLst>
          </p:cNvPr>
          <p:cNvSpPr>
            <a:spLocks/>
          </p:cNvSpPr>
          <p:nvPr/>
        </p:nvSpPr>
        <p:spPr>
          <a:xfrm>
            <a:off x="726123" y="4730634"/>
            <a:ext cx="10742930" cy="1401244"/>
          </a:xfrm>
          <a:prstGeom prst="roundRect">
            <a:avLst>
              <a:gd name="adj" fmla="val 4803"/>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marL="228600" indent="-228600" defTabSz="951121">
              <a:spcAft>
                <a:spcPts val="600"/>
              </a:spcAft>
              <a:buSzPct val="90000"/>
              <a:buFont typeface="+mj-lt"/>
              <a:buAutoNum type="arabicPeriod"/>
            </a:pPr>
            <a:r>
              <a:rPr lang="en-US" sz="1200" dirty="0">
                <a:solidFill>
                  <a:schemeClr val="tx1"/>
                </a:solidFill>
                <a:cs typeface="Segoe UI" panose="020B0502040204020203" pitchFamily="34" charset="0"/>
              </a:rPr>
              <a:t>Provide a source to </a:t>
            </a:r>
            <a:r>
              <a:rPr lang="en-US" sz="1200" i="1" dirty="0">
                <a:solidFill>
                  <a:schemeClr val="tx1"/>
                </a:solidFill>
                <a:cs typeface="Segoe UI" panose="020B0502040204020203" pitchFamily="34" charset="0"/>
              </a:rPr>
              <a:t>ground</a:t>
            </a:r>
            <a:r>
              <a:rPr lang="en-US" sz="1200" dirty="0">
                <a:solidFill>
                  <a:schemeClr val="tx1"/>
                </a:solidFill>
                <a:cs typeface="Segoe UI" panose="020B0502040204020203" pitchFamily="34" charset="0"/>
              </a:rPr>
              <a:t> the response in a specific scope of information if available</a:t>
            </a:r>
          </a:p>
          <a:p>
            <a:pPr marL="228600" indent="-228600" defTabSz="951121">
              <a:spcAft>
                <a:spcPts val="600"/>
              </a:spcAft>
              <a:buSzPct val="90000"/>
              <a:buFont typeface="+mj-lt"/>
              <a:buAutoNum type="arabicPeriod"/>
            </a:pPr>
            <a:r>
              <a:rPr lang="en-US" sz="1200" dirty="0">
                <a:solidFill>
                  <a:schemeClr val="tx1"/>
                </a:solidFill>
                <a:cs typeface="Segoe UI" panose="020B0502040204020203" pitchFamily="34" charset="0"/>
              </a:rPr>
              <a:t>State a specific goal for what you want the copilot to do</a:t>
            </a:r>
          </a:p>
          <a:p>
            <a:pPr marL="228600" indent="-228600" defTabSz="951121">
              <a:spcAft>
                <a:spcPts val="600"/>
              </a:spcAft>
              <a:buSzPct val="90000"/>
              <a:buFont typeface="+mj-lt"/>
              <a:buAutoNum type="arabicPeriod"/>
            </a:pPr>
            <a:r>
              <a:rPr lang="en-US" sz="1200" dirty="0">
                <a:solidFill>
                  <a:schemeClr val="tx1"/>
                </a:solidFill>
                <a:cs typeface="Segoe UI" panose="020B0502040204020203" pitchFamily="34" charset="0"/>
              </a:rPr>
              <a:t>Add context to maximize response appropriateness and relevance</a:t>
            </a:r>
          </a:p>
          <a:p>
            <a:pPr marL="228600" indent="-228600" defTabSz="951121">
              <a:spcAft>
                <a:spcPts val="600"/>
              </a:spcAft>
              <a:buSzPct val="90000"/>
              <a:buFont typeface="+mj-lt"/>
              <a:buAutoNum type="arabicPeriod"/>
            </a:pPr>
            <a:r>
              <a:rPr lang="en-US" sz="1200" dirty="0">
                <a:solidFill>
                  <a:schemeClr val="tx1"/>
                </a:solidFill>
                <a:cs typeface="Segoe UI" panose="020B0502040204020203" pitchFamily="34" charset="0"/>
              </a:rPr>
              <a:t>Set clear expectations for the format of the response</a:t>
            </a:r>
          </a:p>
          <a:p>
            <a:pPr marL="228600" indent="-228600" defTabSz="951121">
              <a:spcAft>
                <a:spcPts val="600"/>
              </a:spcAft>
              <a:buSzPct val="90000"/>
              <a:buFont typeface="+mj-lt"/>
              <a:buAutoNum type="arabicPeriod"/>
            </a:pPr>
            <a:r>
              <a:rPr lang="en-US" sz="1200" dirty="0">
                <a:solidFill>
                  <a:schemeClr val="tx1"/>
                </a:solidFill>
                <a:cs typeface="Segoe UI" panose="020B0502040204020203" pitchFamily="34" charset="0"/>
              </a:rPr>
              <a:t>Iterate based on previous prompts and responses to refine the result</a:t>
            </a:r>
          </a:p>
        </p:txBody>
      </p:sp>
      <p:pic>
        <p:nvPicPr>
          <p:cNvPr id="43" name="Picture 42">
            <a:extLst>
              <a:ext uri="{FF2B5EF4-FFF2-40B4-BE49-F238E27FC236}">
                <a16:creationId xmlns:a16="http://schemas.microsoft.com/office/drawing/2014/main" id="{631664F3-DAFF-6050-25FB-928B9AC59D6F}"/>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b="5076"/>
          <a:stretch/>
        </p:blipFill>
        <p:spPr>
          <a:xfrm flipV="1">
            <a:off x="7313504" y="0"/>
            <a:ext cx="4878496" cy="750516"/>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8" name="TextBox 7">
            <a:extLst>
              <a:ext uri="{FF2B5EF4-FFF2-40B4-BE49-F238E27FC236}">
                <a16:creationId xmlns:a16="http://schemas.microsoft.com/office/drawing/2014/main" id="{E6418DCB-1DF4-F648-ABC7-412ABFDFA65F}"/>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68323872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B64BB7D-4B85-126B-74B5-5DA3C6080CA3}"/>
              </a:ext>
              <a:ext uri="{C183D7F6-B498-43B3-948B-1728B52AA6E4}">
                <adec:decorative xmlns:adec="http://schemas.microsoft.com/office/drawing/2017/decorative" val="1"/>
              </a:ext>
            </a:extLst>
          </p:cNvPr>
          <p:cNvGrpSpPr/>
          <p:nvPr/>
        </p:nvGrpSpPr>
        <p:grpSpPr>
          <a:xfrm>
            <a:off x="1" y="-184660"/>
            <a:ext cx="12191999" cy="1172541"/>
            <a:chOff x="1" y="0"/>
            <a:chExt cx="12191999" cy="1172541"/>
          </a:xfrm>
        </p:grpSpPr>
        <p:pic>
          <p:nvPicPr>
            <p:cNvPr id="8" name="Picture 7">
              <a:extLst>
                <a:ext uri="{FF2B5EF4-FFF2-40B4-BE49-F238E27FC236}">
                  <a16:creationId xmlns:a16="http://schemas.microsoft.com/office/drawing/2014/main" id="{5DCE424C-F7A3-1B20-F718-860CCAC91E30}"/>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9" name="Straight Connector 8">
              <a:extLst>
                <a:ext uri="{FF2B5EF4-FFF2-40B4-BE49-F238E27FC236}">
                  <a16:creationId xmlns:a16="http://schemas.microsoft.com/office/drawing/2014/main" id="{6CFFF017-54BB-B932-BEE1-1F2AD3D562D5}"/>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984D2E2-7778-B939-F320-FDD80F02420A}"/>
              </a:ext>
            </a:extLst>
          </p:cNvPr>
          <p:cNvSpPr>
            <a:spLocks noGrp="1"/>
          </p:cNvSpPr>
          <p:nvPr>
            <p:ph type="title"/>
          </p:nvPr>
        </p:nvSpPr>
        <p:spPr>
          <a:xfrm>
            <a:off x="588263" y="980904"/>
            <a:ext cx="11018520" cy="492443"/>
          </a:xfrm>
        </p:spPr>
        <p:txBody>
          <a:bodyPr/>
          <a:lstStyle/>
          <a:p>
            <a:r>
              <a:rPr lang="en-US" dirty="0">
                <a:ea typeface="+mj-ea"/>
                <a:cs typeface="+mj-cs"/>
              </a:rPr>
              <a:t>About the Patch Program: Design a dream destination with AI </a:t>
            </a:r>
          </a:p>
        </p:txBody>
      </p:sp>
      <p:sp>
        <p:nvSpPr>
          <p:cNvPr id="10" name="Rectangle: Rounded Corners 9">
            <a:extLst>
              <a:ext uri="{FF2B5EF4-FFF2-40B4-BE49-F238E27FC236}">
                <a16:creationId xmlns:a16="http://schemas.microsoft.com/office/drawing/2014/main" id="{1FD70EA2-56B9-C0BF-8ACF-4A29A56BC422}"/>
              </a:ext>
              <a:ext uri="{C183D7F6-B498-43B3-948B-1728B52AA6E4}">
                <adec:decorative xmlns:adec="http://schemas.microsoft.com/office/drawing/2017/decorative" val="1"/>
              </a:ext>
            </a:extLst>
          </p:cNvPr>
          <p:cNvSpPr>
            <a:spLocks/>
          </p:cNvSpPr>
          <p:nvPr/>
        </p:nvSpPr>
        <p:spPr bwMode="auto">
          <a:xfrm>
            <a:off x="588963" y="1552694"/>
            <a:ext cx="11017250" cy="4982355"/>
          </a:xfrm>
          <a:prstGeom prst="roundRect">
            <a:avLst>
              <a:gd name="adj" fmla="val 4692"/>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US" sz="1400" b="1" i="0" u="none" strike="noStrike" kern="1200" cap="none" spc="0" normalizeH="0" baseline="0" noProof="0" err="1">
              <a:ln>
                <a:noFill/>
              </a:ln>
              <a:solidFill>
                <a:srgbClr val="0078D4"/>
              </a:solidFill>
              <a:effectLst/>
              <a:uLnTx/>
              <a:uFillTx/>
              <a:latin typeface="Segoe UI Semibold"/>
              <a:ea typeface="+mn-ea"/>
              <a:cs typeface="+mn-cs"/>
            </a:endParaRPr>
          </a:p>
        </p:txBody>
      </p:sp>
      <p:sp>
        <p:nvSpPr>
          <p:cNvPr id="11" name="Rounded Rectangle 3_1">
            <a:extLst>
              <a:ext uri="{FF2B5EF4-FFF2-40B4-BE49-F238E27FC236}">
                <a16:creationId xmlns:a16="http://schemas.microsoft.com/office/drawing/2014/main" id="{16BD29C6-E69A-1442-E3D3-BBF3D07BD798}"/>
              </a:ext>
              <a:ext uri="{C183D7F6-B498-43B3-948B-1728B52AA6E4}">
                <adec:decorative xmlns:adec="http://schemas.microsoft.com/office/drawing/2017/decorative" val="1"/>
              </a:ext>
            </a:extLst>
          </p:cNvPr>
          <p:cNvSpPr>
            <a:spLocks/>
          </p:cNvSpPr>
          <p:nvPr/>
        </p:nvSpPr>
        <p:spPr>
          <a:xfrm>
            <a:off x="7715250" y="1735573"/>
            <a:ext cx="3704907" cy="4616596"/>
          </a:xfrm>
          <a:prstGeom prst="roundRect">
            <a:avLst>
              <a:gd name="adj" fmla="val 4400"/>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IN" sz="1400" b="1">
              <a:ln w="3175">
                <a:noFill/>
              </a:ln>
              <a:latin typeface="+mj-lt"/>
            </a:endParaRPr>
          </a:p>
        </p:txBody>
      </p:sp>
      <p:sp>
        <p:nvSpPr>
          <p:cNvPr id="42" name="Rounded Rectangle 3_1">
            <a:extLst>
              <a:ext uri="{FF2B5EF4-FFF2-40B4-BE49-F238E27FC236}">
                <a16:creationId xmlns:a16="http://schemas.microsoft.com/office/drawing/2014/main" id="{1BE939C8-DCF7-5DC4-B26E-0DA9C9A80A13}"/>
              </a:ext>
              <a:ext uri="{C183D7F6-B498-43B3-948B-1728B52AA6E4}">
                <adec:decorative xmlns:adec="http://schemas.microsoft.com/office/drawing/2017/decorative" val="1"/>
              </a:ext>
            </a:extLst>
          </p:cNvPr>
          <p:cNvSpPr>
            <a:spLocks/>
          </p:cNvSpPr>
          <p:nvPr/>
        </p:nvSpPr>
        <p:spPr>
          <a:xfrm>
            <a:off x="771843" y="1735573"/>
            <a:ext cx="6757351" cy="4616596"/>
          </a:xfrm>
          <a:prstGeom prst="roundRect">
            <a:avLst>
              <a:gd name="adj" fmla="val 3400"/>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cs typeface="Segoe UI" pitchFamily="34" charset="0"/>
            </a:endParaRPr>
          </a:p>
        </p:txBody>
      </p:sp>
      <p:pic>
        <p:nvPicPr>
          <p:cNvPr id="41" name="Picture 40">
            <a:extLst>
              <a:ext uri="{FF2B5EF4-FFF2-40B4-BE49-F238E27FC236}">
                <a16:creationId xmlns:a16="http://schemas.microsoft.com/office/drawing/2014/main" id="{5AFD8364-50D7-9A72-C028-F7CC2A912EE7}"/>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b="3048"/>
          <a:stretch/>
        </p:blipFill>
        <p:spPr>
          <a:xfrm>
            <a:off x="8947020" y="5929431"/>
            <a:ext cx="2473137" cy="422738"/>
          </a:xfrm>
          <a:custGeom>
            <a:avLst/>
            <a:gdLst>
              <a:gd name="connsiteX0" fmla="*/ 0 w 1788794"/>
              <a:gd name="connsiteY0" fmla="*/ 0 h 305762"/>
              <a:gd name="connsiteX1" fmla="*/ 1788794 w 1788794"/>
              <a:gd name="connsiteY1" fmla="*/ 0 h 305762"/>
              <a:gd name="connsiteX2" fmla="*/ 1788794 w 1788794"/>
              <a:gd name="connsiteY2" fmla="*/ 184779 h 305762"/>
              <a:gd name="connsiteX3" fmla="*/ 1667811 w 1788794"/>
              <a:gd name="connsiteY3" fmla="*/ 305762 h 305762"/>
              <a:gd name="connsiteX4" fmla="*/ 0 w 1788794"/>
              <a:gd name="connsiteY4" fmla="*/ 305762 h 305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8794" h="305762">
                <a:moveTo>
                  <a:pt x="0" y="0"/>
                </a:moveTo>
                <a:lnTo>
                  <a:pt x="1788794" y="0"/>
                </a:lnTo>
                <a:lnTo>
                  <a:pt x="1788794" y="184779"/>
                </a:lnTo>
                <a:cubicBezTo>
                  <a:pt x="1788794" y="251596"/>
                  <a:pt x="1734628" y="305762"/>
                  <a:pt x="1667811" y="305762"/>
                </a:cubicBezTo>
                <a:lnTo>
                  <a:pt x="0" y="305762"/>
                </a:lnTo>
                <a:close/>
              </a:path>
            </a:pathLst>
          </a:custGeom>
        </p:spPr>
      </p:pic>
      <p:pic>
        <p:nvPicPr>
          <p:cNvPr id="49" name="Picture 48">
            <a:extLst>
              <a:ext uri="{FF2B5EF4-FFF2-40B4-BE49-F238E27FC236}">
                <a16:creationId xmlns:a16="http://schemas.microsoft.com/office/drawing/2014/main" id="{032DFB86-AC5D-6627-C630-202184295DD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03086" y="2495351"/>
            <a:ext cx="3129236" cy="3097040"/>
          </a:xfrm>
          <a:prstGeom prst="rect">
            <a:avLst/>
          </a:prstGeom>
        </p:spPr>
      </p:pic>
      <p:sp>
        <p:nvSpPr>
          <p:cNvPr id="54" name="TextBox 53">
            <a:extLst>
              <a:ext uri="{FF2B5EF4-FFF2-40B4-BE49-F238E27FC236}">
                <a16:creationId xmlns:a16="http://schemas.microsoft.com/office/drawing/2014/main" id="{5B8E5A1C-8444-2243-7CD7-3D0BFFE48C28}"/>
              </a:ext>
            </a:extLst>
          </p:cNvPr>
          <p:cNvSpPr txBox="1">
            <a:spLocks/>
          </p:cNvSpPr>
          <p:nvPr/>
        </p:nvSpPr>
        <p:spPr>
          <a:xfrm>
            <a:off x="1610470" y="2058417"/>
            <a:ext cx="5727590" cy="246221"/>
          </a:xfrm>
          <a:prstGeom prst="rect">
            <a:avLst/>
          </a:prstGeom>
          <a:noFill/>
        </p:spPr>
        <p:txBody>
          <a:bodyPr vert="horz" wrap="square" lIns="0" tIns="0" rIns="0" bIns="0" rtlCol="0" anchor="ctr">
            <a:spAutoFit/>
          </a:bodyPr>
          <a:lstStyle/>
          <a:p>
            <a:r>
              <a:rPr lang="en-US" sz="1600"/>
              <a:t>Today, you’ll learn how to work with AI tools</a:t>
            </a:r>
          </a:p>
        </p:txBody>
      </p:sp>
      <p:grpSp>
        <p:nvGrpSpPr>
          <p:cNvPr id="55" name="Group 54">
            <a:extLst>
              <a:ext uri="{FF2B5EF4-FFF2-40B4-BE49-F238E27FC236}">
                <a16:creationId xmlns:a16="http://schemas.microsoft.com/office/drawing/2014/main" id="{BFEA0099-C811-E2FA-4C00-F6253C3821D2}"/>
              </a:ext>
              <a:ext uri="{C183D7F6-B498-43B3-948B-1728B52AA6E4}">
                <adec:decorative xmlns:adec="http://schemas.microsoft.com/office/drawing/2017/decorative" val="1"/>
              </a:ext>
            </a:extLst>
          </p:cNvPr>
          <p:cNvGrpSpPr>
            <a:grpSpLocks/>
          </p:cNvGrpSpPr>
          <p:nvPr/>
        </p:nvGrpSpPr>
        <p:grpSpPr>
          <a:xfrm>
            <a:off x="954153" y="1945986"/>
            <a:ext cx="474335" cy="471083"/>
            <a:chOff x="547424" y="4293480"/>
            <a:chExt cx="640026" cy="657416"/>
          </a:xfrm>
        </p:grpSpPr>
        <p:grpSp>
          <p:nvGrpSpPr>
            <p:cNvPr id="56" name="Group 55">
              <a:extLst>
                <a:ext uri="{FF2B5EF4-FFF2-40B4-BE49-F238E27FC236}">
                  <a16:creationId xmlns:a16="http://schemas.microsoft.com/office/drawing/2014/main" id="{50E86B9F-F661-CF69-667A-8708AB705AB9}"/>
                </a:ext>
              </a:extLst>
            </p:cNvPr>
            <p:cNvGrpSpPr/>
            <p:nvPr/>
          </p:nvGrpSpPr>
          <p:grpSpPr>
            <a:xfrm>
              <a:off x="547424" y="4293480"/>
              <a:ext cx="640026" cy="657416"/>
              <a:chOff x="987658" y="5065483"/>
              <a:chExt cx="1169054" cy="1200820"/>
            </a:xfrm>
          </p:grpSpPr>
          <p:grpSp>
            <p:nvGrpSpPr>
              <p:cNvPr id="58" name="Group 57">
                <a:extLst>
                  <a:ext uri="{FF2B5EF4-FFF2-40B4-BE49-F238E27FC236}">
                    <a16:creationId xmlns:a16="http://schemas.microsoft.com/office/drawing/2014/main" id="{75F133E0-D811-2BBC-C849-C4A2DEEA5E7D}"/>
                  </a:ext>
                </a:extLst>
              </p:cNvPr>
              <p:cNvGrpSpPr/>
              <p:nvPr/>
            </p:nvGrpSpPr>
            <p:grpSpPr>
              <a:xfrm>
                <a:off x="987658" y="5065483"/>
                <a:ext cx="1169054" cy="1200820"/>
                <a:chOff x="6349393" y="1711575"/>
                <a:chExt cx="5590022" cy="5674618"/>
              </a:xfrm>
            </p:grpSpPr>
            <p:sp>
              <p:nvSpPr>
                <p:cNvPr id="61" name="Rounded Rectangle 3_1">
                  <a:extLst>
                    <a:ext uri="{FF2B5EF4-FFF2-40B4-BE49-F238E27FC236}">
                      <a16:creationId xmlns:a16="http://schemas.microsoft.com/office/drawing/2014/main" id="{2D9CB8CF-EACF-F8FB-8DDB-54C4EA7345F3}"/>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62" name="Rounded Rectangle 3_1">
                  <a:extLst>
                    <a:ext uri="{FF2B5EF4-FFF2-40B4-BE49-F238E27FC236}">
                      <a16:creationId xmlns:a16="http://schemas.microsoft.com/office/drawing/2014/main" id="{DDF620CB-785A-2880-512B-4FDA5A5AC5FE}"/>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59" name="Rounded Rectangle 3_1">
                <a:extLst>
                  <a:ext uri="{FF2B5EF4-FFF2-40B4-BE49-F238E27FC236}">
                    <a16:creationId xmlns:a16="http://schemas.microsoft.com/office/drawing/2014/main" id="{242FDB2B-BE93-B012-A523-8C465E0EEC6C}"/>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60" name="Rounded Rectangle 24_1">
                <a:extLst>
                  <a:ext uri="{FF2B5EF4-FFF2-40B4-BE49-F238E27FC236}">
                    <a16:creationId xmlns:a16="http://schemas.microsoft.com/office/drawing/2014/main" id="{0FBAAB43-96E2-896D-22E7-09BD0DF85E86}"/>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6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57" name="Oval 56">
              <a:extLst>
                <a:ext uri="{FF2B5EF4-FFF2-40B4-BE49-F238E27FC236}">
                  <a16:creationId xmlns:a16="http://schemas.microsoft.com/office/drawing/2014/main" id="{7B7DFC76-5CE8-11FA-476D-06F2529CD937}"/>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600" i="0" u="none" strike="noStrike" kern="1200" cap="none" normalizeH="0" baseline="0" noProof="0">
                <a:ln>
                  <a:noFill/>
                </a:ln>
                <a:solidFill>
                  <a:srgbClr val="C73ECC"/>
                </a:solidFill>
                <a:effectLst/>
                <a:uLnTx/>
                <a:uFillTx/>
                <a:latin typeface="+mj-lt"/>
                <a:ea typeface="+mj-ea"/>
                <a:cs typeface="+mj-cs"/>
              </a:endParaRPr>
            </a:p>
          </p:txBody>
        </p:sp>
      </p:grpSp>
      <p:sp>
        <p:nvSpPr>
          <p:cNvPr id="64" name="TextBox 63">
            <a:extLst>
              <a:ext uri="{FF2B5EF4-FFF2-40B4-BE49-F238E27FC236}">
                <a16:creationId xmlns:a16="http://schemas.microsoft.com/office/drawing/2014/main" id="{7A767D4D-F77C-E2EF-9940-8B1139837121}"/>
              </a:ext>
            </a:extLst>
          </p:cNvPr>
          <p:cNvSpPr txBox="1">
            <a:spLocks/>
          </p:cNvSpPr>
          <p:nvPr/>
        </p:nvSpPr>
        <p:spPr>
          <a:xfrm>
            <a:off x="1610470" y="2837895"/>
            <a:ext cx="5526930" cy="738664"/>
          </a:xfrm>
          <a:prstGeom prst="rect">
            <a:avLst/>
          </a:prstGeom>
          <a:noFill/>
        </p:spPr>
        <p:txBody>
          <a:bodyPr vert="horz" wrap="square" lIns="0" tIns="0" rIns="0" bIns="0" rtlCol="0" anchor="ctr">
            <a:spAutoFit/>
          </a:bodyPr>
          <a:lstStyle/>
          <a:p>
            <a:r>
              <a:rPr lang="en-US" sz="1600"/>
              <a:t>You will discover some amazing things AI tools like Microsoft Copilot can do, and you will learn and practice the skills to work with them</a:t>
            </a:r>
          </a:p>
        </p:txBody>
      </p:sp>
      <p:grpSp>
        <p:nvGrpSpPr>
          <p:cNvPr id="65" name="Group 64">
            <a:extLst>
              <a:ext uri="{FF2B5EF4-FFF2-40B4-BE49-F238E27FC236}">
                <a16:creationId xmlns:a16="http://schemas.microsoft.com/office/drawing/2014/main" id="{AD56F7D3-B5FC-98BD-15AB-FF39B8869FFA}"/>
              </a:ext>
              <a:ext uri="{C183D7F6-B498-43B3-948B-1728B52AA6E4}">
                <adec:decorative xmlns:adec="http://schemas.microsoft.com/office/drawing/2017/decorative" val="1"/>
              </a:ext>
            </a:extLst>
          </p:cNvPr>
          <p:cNvGrpSpPr>
            <a:grpSpLocks/>
          </p:cNvGrpSpPr>
          <p:nvPr/>
        </p:nvGrpSpPr>
        <p:grpSpPr>
          <a:xfrm>
            <a:off x="954153" y="2837895"/>
            <a:ext cx="474335" cy="471083"/>
            <a:chOff x="547424" y="4293480"/>
            <a:chExt cx="640026" cy="657416"/>
          </a:xfrm>
        </p:grpSpPr>
        <p:grpSp>
          <p:nvGrpSpPr>
            <p:cNvPr id="66" name="Group 65">
              <a:extLst>
                <a:ext uri="{FF2B5EF4-FFF2-40B4-BE49-F238E27FC236}">
                  <a16:creationId xmlns:a16="http://schemas.microsoft.com/office/drawing/2014/main" id="{62F2585E-BD8D-69C6-1361-6A2298CFE3E2}"/>
                </a:ext>
              </a:extLst>
            </p:cNvPr>
            <p:cNvGrpSpPr/>
            <p:nvPr/>
          </p:nvGrpSpPr>
          <p:grpSpPr>
            <a:xfrm>
              <a:off x="547424" y="4293480"/>
              <a:ext cx="640026" cy="657416"/>
              <a:chOff x="987658" y="5065483"/>
              <a:chExt cx="1169054" cy="1200820"/>
            </a:xfrm>
          </p:grpSpPr>
          <p:grpSp>
            <p:nvGrpSpPr>
              <p:cNvPr id="68" name="Group 67">
                <a:extLst>
                  <a:ext uri="{FF2B5EF4-FFF2-40B4-BE49-F238E27FC236}">
                    <a16:creationId xmlns:a16="http://schemas.microsoft.com/office/drawing/2014/main" id="{3A0E98F7-DADE-DCDF-30D4-2CEC3E2A2D3B}"/>
                  </a:ext>
                </a:extLst>
              </p:cNvPr>
              <p:cNvGrpSpPr/>
              <p:nvPr/>
            </p:nvGrpSpPr>
            <p:grpSpPr>
              <a:xfrm>
                <a:off x="987658" y="5065483"/>
                <a:ext cx="1169054" cy="1200820"/>
                <a:chOff x="6349393" y="1711575"/>
                <a:chExt cx="5590022" cy="5674618"/>
              </a:xfrm>
            </p:grpSpPr>
            <p:sp>
              <p:nvSpPr>
                <p:cNvPr id="71" name="Rounded Rectangle 3_1">
                  <a:extLst>
                    <a:ext uri="{FF2B5EF4-FFF2-40B4-BE49-F238E27FC236}">
                      <a16:creationId xmlns:a16="http://schemas.microsoft.com/office/drawing/2014/main" id="{5D488F34-1BC8-250E-740B-E986ECFD1D85}"/>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72" name="Rounded Rectangle 3_1">
                  <a:extLst>
                    <a:ext uri="{FF2B5EF4-FFF2-40B4-BE49-F238E27FC236}">
                      <a16:creationId xmlns:a16="http://schemas.microsoft.com/office/drawing/2014/main" id="{7079D4DE-11C0-18CD-6F9B-68A213A92BAE}"/>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69" name="Rounded Rectangle 3_1">
                <a:extLst>
                  <a:ext uri="{FF2B5EF4-FFF2-40B4-BE49-F238E27FC236}">
                    <a16:creationId xmlns:a16="http://schemas.microsoft.com/office/drawing/2014/main" id="{127F3886-5526-419B-B65A-C74298FAA698}"/>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70" name="Rounded Rectangle 24_1">
                <a:extLst>
                  <a:ext uri="{FF2B5EF4-FFF2-40B4-BE49-F238E27FC236}">
                    <a16:creationId xmlns:a16="http://schemas.microsoft.com/office/drawing/2014/main" id="{0144EAE9-A866-C359-2418-79839FA3E075}"/>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6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67" name="Oval 66">
              <a:extLst>
                <a:ext uri="{FF2B5EF4-FFF2-40B4-BE49-F238E27FC236}">
                  <a16:creationId xmlns:a16="http://schemas.microsoft.com/office/drawing/2014/main" id="{FA0FA7EA-7DFC-9047-C981-5888D8A81A3C}"/>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600" i="0" u="none" strike="noStrike" kern="1200" cap="none" normalizeH="0" baseline="0" noProof="0">
                <a:ln>
                  <a:noFill/>
                </a:ln>
                <a:solidFill>
                  <a:srgbClr val="C73ECC"/>
                </a:solidFill>
                <a:effectLst/>
                <a:uLnTx/>
                <a:uFillTx/>
                <a:latin typeface="+mj-lt"/>
                <a:ea typeface="+mj-ea"/>
                <a:cs typeface="+mj-cs"/>
              </a:endParaRPr>
            </a:p>
          </p:txBody>
        </p:sp>
      </p:grpSp>
      <p:sp>
        <p:nvSpPr>
          <p:cNvPr id="73" name="TextBox 72">
            <a:extLst>
              <a:ext uri="{FF2B5EF4-FFF2-40B4-BE49-F238E27FC236}">
                <a16:creationId xmlns:a16="http://schemas.microsoft.com/office/drawing/2014/main" id="{1CFCB87A-72AD-3FD3-2D92-8A79D46282F2}"/>
              </a:ext>
            </a:extLst>
          </p:cNvPr>
          <p:cNvSpPr txBox="1">
            <a:spLocks/>
          </p:cNvSpPr>
          <p:nvPr/>
        </p:nvSpPr>
        <p:spPr>
          <a:xfrm>
            <a:off x="1610470" y="3997385"/>
            <a:ext cx="5727590" cy="738664"/>
          </a:xfrm>
          <a:prstGeom prst="rect">
            <a:avLst/>
          </a:prstGeom>
          <a:noFill/>
        </p:spPr>
        <p:txBody>
          <a:bodyPr vert="horz" wrap="square" lIns="0" tIns="0" rIns="0" bIns="0" rtlCol="0" anchor="ctr">
            <a:spAutoFit/>
          </a:bodyPr>
          <a:lstStyle/>
          <a:p>
            <a:r>
              <a:rPr lang="en-US" sz="1600" dirty="0"/>
              <a:t>You’ll use your imagination and creativity to come up with a new place and create the content using Generative AI to tell </a:t>
            </a:r>
            <a:br>
              <a:rPr lang="en-US" sz="1600" dirty="0"/>
            </a:br>
            <a:r>
              <a:rPr lang="en-US" sz="1600" dirty="0"/>
              <a:t>its story</a:t>
            </a:r>
          </a:p>
        </p:txBody>
      </p:sp>
      <p:grpSp>
        <p:nvGrpSpPr>
          <p:cNvPr id="75" name="Group 74">
            <a:extLst>
              <a:ext uri="{FF2B5EF4-FFF2-40B4-BE49-F238E27FC236}">
                <a16:creationId xmlns:a16="http://schemas.microsoft.com/office/drawing/2014/main" id="{DA035127-8E9D-A78A-AAED-6BD7930DFAB0}"/>
              </a:ext>
              <a:ext uri="{C183D7F6-B498-43B3-948B-1728B52AA6E4}">
                <adec:decorative xmlns:adec="http://schemas.microsoft.com/office/drawing/2017/decorative" val="1"/>
              </a:ext>
            </a:extLst>
          </p:cNvPr>
          <p:cNvGrpSpPr>
            <a:grpSpLocks/>
          </p:cNvGrpSpPr>
          <p:nvPr/>
        </p:nvGrpSpPr>
        <p:grpSpPr>
          <a:xfrm>
            <a:off x="954153" y="3997385"/>
            <a:ext cx="474335" cy="471083"/>
            <a:chOff x="547424" y="4293480"/>
            <a:chExt cx="640026" cy="657416"/>
          </a:xfrm>
        </p:grpSpPr>
        <p:grpSp>
          <p:nvGrpSpPr>
            <p:cNvPr id="76" name="Group 75">
              <a:extLst>
                <a:ext uri="{FF2B5EF4-FFF2-40B4-BE49-F238E27FC236}">
                  <a16:creationId xmlns:a16="http://schemas.microsoft.com/office/drawing/2014/main" id="{7BC5D696-BF3D-6DD4-74D1-856C09212DFA}"/>
                </a:ext>
              </a:extLst>
            </p:cNvPr>
            <p:cNvGrpSpPr/>
            <p:nvPr/>
          </p:nvGrpSpPr>
          <p:grpSpPr>
            <a:xfrm>
              <a:off x="547424" y="4293480"/>
              <a:ext cx="640026" cy="657416"/>
              <a:chOff x="987658" y="5065483"/>
              <a:chExt cx="1169054" cy="1200820"/>
            </a:xfrm>
          </p:grpSpPr>
          <p:grpSp>
            <p:nvGrpSpPr>
              <p:cNvPr id="78" name="Group 77">
                <a:extLst>
                  <a:ext uri="{FF2B5EF4-FFF2-40B4-BE49-F238E27FC236}">
                    <a16:creationId xmlns:a16="http://schemas.microsoft.com/office/drawing/2014/main" id="{4B07F70F-57DA-EE3C-051C-1DB76822EEE3}"/>
                  </a:ext>
                </a:extLst>
              </p:cNvPr>
              <p:cNvGrpSpPr/>
              <p:nvPr/>
            </p:nvGrpSpPr>
            <p:grpSpPr>
              <a:xfrm>
                <a:off x="987658" y="5065483"/>
                <a:ext cx="1169054" cy="1200820"/>
                <a:chOff x="6349393" y="1711575"/>
                <a:chExt cx="5590022" cy="5674618"/>
              </a:xfrm>
            </p:grpSpPr>
            <p:sp>
              <p:nvSpPr>
                <p:cNvPr id="81" name="Rounded Rectangle 3_1">
                  <a:extLst>
                    <a:ext uri="{FF2B5EF4-FFF2-40B4-BE49-F238E27FC236}">
                      <a16:creationId xmlns:a16="http://schemas.microsoft.com/office/drawing/2014/main" id="{2655AA4A-949D-E852-3C4B-5B992AC22EBB}"/>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82" name="Rounded Rectangle 3_1">
                  <a:extLst>
                    <a:ext uri="{FF2B5EF4-FFF2-40B4-BE49-F238E27FC236}">
                      <a16:creationId xmlns:a16="http://schemas.microsoft.com/office/drawing/2014/main" id="{4451E773-7FFE-9BB4-466E-21E8383B816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79" name="Rounded Rectangle 3_1">
                <a:extLst>
                  <a:ext uri="{FF2B5EF4-FFF2-40B4-BE49-F238E27FC236}">
                    <a16:creationId xmlns:a16="http://schemas.microsoft.com/office/drawing/2014/main" id="{7DBC0293-9638-1A88-0FD3-2443763B8DB0}"/>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80" name="Rounded Rectangle 24_1">
                <a:extLst>
                  <a:ext uri="{FF2B5EF4-FFF2-40B4-BE49-F238E27FC236}">
                    <a16:creationId xmlns:a16="http://schemas.microsoft.com/office/drawing/2014/main" id="{FA784D5D-7E3D-B4BA-E317-9A4160B0030B}"/>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6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77" name="Oval 76">
              <a:extLst>
                <a:ext uri="{FF2B5EF4-FFF2-40B4-BE49-F238E27FC236}">
                  <a16:creationId xmlns:a16="http://schemas.microsoft.com/office/drawing/2014/main" id="{2A601C7D-595E-1D06-D3EC-852B479B3E87}"/>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600" i="0" u="none" strike="noStrike" kern="1200" cap="none" normalizeH="0" baseline="0" noProof="0">
                <a:ln>
                  <a:noFill/>
                </a:ln>
                <a:solidFill>
                  <a:srgbClr val="C73ECC"/>
                </a:solidFill>
                <a:effectLst/>
                <a:uLnTx/>
                <a:uFillTx/>
                <a:latin typeface="+mj-lt"/>
                <a:ea typeface="+mj-ea"/>
                <a:cs typeface="+mj-cs"/>
              </a:endParaRPr>
            </a:p>
          </p:txBody>
        </p:sp>
      </p:grpSp>
      <p:sp>
        <p:nvSpPr>
          <p:cNvPr id="74" name="TextBox 73">
            <a:extLst>
              <a:ext uri="{FF2B5EF4-FFF2-40B4-BE49-F238E27FC236}">
                <a16:creationId xmlns:a16="http://schemas.microsoft.com/office/drawing/2014/main" id="{8AD051B0-AAD5-5EA0-D531-68CCE7C78CD7}"/>
              </a:ext>
            </a:extLst>
          </p:cNvPr>
          <p:cNvSpPr txBox="1">
            <a:spLocks/>
          </p:cNvSpPr>
          <p:nvPr/>
        </p:nvSpPr>
        <p:spPr>
          <a:xfrm>
            <a:off x="1610470" y="5156875"/>
            <a:ext cx="5727590" cy="984885"/>
          </a:xfrm>
          <a:prstGeom prst="rect">
            <a:avLst/>
          </a:prstGeom>
          <a:noFill/>
        </p:spPr>
        <p:txBody>
          <a:bodyPr vert="horz" wrap="square" lIns="0" tIns="0" rIns="0" bIns="0" rtlCol="0" anchor="ctr">
            <a:spAutoFit/>
          </a:bodyPr>
          <a:lstStyle/>
          <a:p>
            <a:r>
              <a:rPr lang="en-US" sz="1600" dirty="0"/>
              <a:t>By the end of this program, you will have created a unique destination from your imagination that includes visual representations, menu outline, music and ambiance features, and a name and brand outline of your dream destination</a:t>
            </a:r>
          </a:p>
        </p:txBody>
      </p:sp>
      <p:grpSp>
        <p:nvGrpSpPr>
          <p:cNvPr id="83" name="Group 82">
            <a:extLst>
              <a:ext uri="{FF2B5EF4-FFF2-40B4-BE49-F238E27FC236}">
                <a16:creationId xmlns:a16="http://schemas.microsoft.com/office/drawing/2014/main" id="{A6C7D009-4A46-FAA0-1853-E66F8E4F9171}"/>
              </a:ext>
              <a:ext uri="{C183D7F6-B498-43B3-948B-1728B52AA6E4}">
                <adec:decorative xmlns:adec="http://schemas.microsoft.com/office/drawing/2017/decorative" val="1"/>
              </a:ext>
            </a:extLst>
          </p:cNvPr>
          <p:cNvGrpSpPr>
            <a:grpSpLocks/>
          </p:cNvGrpSpPr>
          <p:nvPr/>
        </p:nvGrpSpPr>
        <p:grpSpPr>
          <a:xfrm>
            <a:off x="954153" y="5156875"/>
            <a:ext cx="474335" cy="471083"/>
            <a:chOff x="547424" y="4293480"/>
            <a:chExt cx="640026" cy="657416"/>
          </a:xfrm>
        </p:grpSpPr>
        <p:grpSp>
          <p:nvGrpSpPr>
            <p:cNvPr id="84" name="Group 83">
              <a:extLst>
                <a:ext uri="{FF2B5EF4-FFF2-40B4-BE49-F238E27FC236}">
                  <a16:creationId xmlns:a16="http://schemas.microsoft.com/office/drawing/2014/main" id="{01C449D6-68A1-53DE-8FB0-74308DE58F23}"/>
                </a:ext>
              </a:extLst>
            </p:cNvPr>
            <p:cNvGrpSpPr/>
            <p:nvPr/>
          </p:nvGrpSpPr>
          <p:grpSpPr>
            <a:xfrm>
              <a:off x="547424" y="4293480"/>
              <a:ext cx="640026" cy="657416"/>
              <a:chOff x="987658" y="5065483"/>
              <a:chExt cx="1169054" cy="1200820"/>
            </a:xfrm>
          </p:grpSpPr>
          <p:grpSp>
            <p:nvGrpSpPr>
              <p:cNvPr id="86" name="Group 85">
                <a:extLst>
                  <a:ext uri="{FF2B5EF4-FFF2-40B4-BE49-F238E27FC236}">
                    <a16:creationId xmlns:a16="http://schemas.microsoft.com/office/drawing/2014/main" id="{EF339EEA-B02B-2E5D-B407-2FE29442A99C}"/>
                  </a:ext>
                </a:extLst>
              </p:cNvPr>
              <p:cNvGrpSpPr/>
              <p:nvPr/>
            </p:nvGrpSpPr>
            <p:grpSpPr>
              <a:xfrm>
                <a:off x="987658" y="5065483"/>
                <a:ext cx="1169054" cy="1200820"/>
                <a:chOff x="6349393" y="1711575"/>
                <a:chExt cx="5590022" cy="5674618"/>
              </a:xfrm>
            </p:grpSpPr>
            <p:sp>
              <p:nvSpPr>
                <p:cNvPr id="89" name="Rounded Rectangle 3_1">
                  <a:extLst>
                    <a:ext uri="{FF2B5EF4-FFF2-40B4-BE49-F238E27FC236}">
                      <a16:creationId xmlns:a16="http://schemas.microsoft.com/office/drawing/2014/main" id="{0B0180D3-5F10-03F8-97EE-DEDFF918CFAE}"/>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90" name="Rounded Rectangle 3_1">
                  <a:extLst>
                    <a:ext uri="{FF2B5EF4-FFF2-40B4-BE49-F238E27FC236}">
                      <a16:creationId xmlns:a16="http://schemas.microsoft.com/office/drawing/2014/main" id="{550BB677-F510-CEBF-DA89-DFA6989E0D87}"/>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87" name="Rounded Rectangle 3_1">
                <a:extLst>
                  <a:ext uri="{FF2B5EF4-FFF2-40B4-BE49-F238E27FC236}">
                    <a16:creationId xmlns:a16="http://schemas.microsoft.com/office/drawing/2014/main" id="{F78C0E6D-9EDB-C087-F684-A0BEC6C51A2F}"/>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88" name="Rounded Rectangle 24_1">
                <a:extLst>
                  <a:ext uri="{FF2B5EF4-FFF2-40B4-BE49-F238E27FC236}">
                    <a16:creationId xmlns:a16="http://schemas.microsoft.com/office/drawing/2014/main" id="{1D29BFEC-8096-AC23-0148-A36519C3A0F7}"/>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6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85" name="Oval 84">
              <a:extLst>
                <a:ext uri="{FF2B5EF4-FFF2-40B4-BE49-F238E27FC236}">
                  <a16:creationId xmlns:a16="http://schemas.microsoft.com/office/drawing/2014/main" id="{EAAA2381-D5C4-B03C-199B-2F35C9F9BF10}"/>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600" i="0" u="none" strike="noStrike" kern="1200" cap="none" normalizeH="0" baseline="0" noProof="0">
                <a:ln>
                  <a:noFill/>
                </a:ln>
                <a:solidFill>
                  <a:srgbClr val="C73ECC"/>
                </a:solidFill>
                <a:effectLst/>
                <a:uLnTx/>
                <a:uFillTx/>
                <a:latin typeface="+mj-lt"/>
                <a:ea typeface="+mj-ea"/>
                <a:cs typeface="+mj-cs"/>
              </a:endParaRPr>
            </a:p>
          </p:txBody>
        </p:sp>
      </p:grpSp>
      <p:cxnSp>
        <p:nvCxnSpPr>
          <p:cNvPr id="92" name="Straight Connector 91">
            <a:extLst>
              <a:ext uri="{FF2B5EF4-FFF2-40B4-BE49-F238E27FC236}">
                <a16:creationId xmlns:a16="http://schemas.microsoft.com/office/drawing/2014/main" id="{A61546BF-5978-8244-F231-375F7C2B24DF}"/>
              </a:ext>
              <a:ext uri="{C183D7F6-B498-43B3-948B-1728B52AA6E4}">
                <adec:decorative xmlns:adec="http://schemas.microsoft.com/office/drawing/2017/decorative" val="1"/>
              </a:ext>
            </a:extLst>
          </p:cNvPr>
          <p:cNvCxnSpPr/>
          <p:nvPr/>
        </p:nvCxnSpPr>
        <p:spPr>
          <a:xfrm>
            <a:off x="1590805" y="4946462"/>
            <a:ext cx="5727590" cy="0"/>
          </a:xfrm>
          <a:prstGeom prst="line">
            <a:avLst/>
          </a:prstGeom>
          <a:ln>
            <a:solidFill>
              <a:schemeClr val="bg1">
                <a:lumMod val="8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7D0C32C-54E9-A87B-235B-131EF9014F2E}"/>
              </a:ext>
              <a:ext uri="{C183D7F6-B498-43B3-948B-1728B52AA6E4}">
                <adec:decorative xmlns:adec="http://schemas.microsoft.com/office/drawing/2017/decorative" val="1"/>
              </a:ext>
            </a:extLst>
          </p:cNvPr>
          <p:cNvCxnSpPr/>
          <p:nvPr/>
        </p:nvCxnSpPr>
        <p:spPr>
          <a:xfrm>
            <a:off x="1590805" y="3786972"/>
            <a:ext cx="5727590" cy="0"/>
          </a:xfrm>
          <a:prstGeom prst="line">
            <a:avLst/>
          </a:prstGeom>
          <a:ln>
            <a:solidFill>
              <a:schemeClr val="bg1">
                <a:lumMod val="8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45DCCD81-EE98-9AA3-DA74-146F37ADDA61}"/>
              </a:ext>
              <a:ext uri="{C183D7F6-B498-43B3-948B-1728B52AA6E4}">
                <adec:decorative xmlns:adec="http://schemas.microsoft.com/office/drawing/2017/decorative" val="1"/>
              </a:ext>
            </a:extLst>
          </p:cNvPr>
          <p:cNvCxnSpPr/>
          <p:nvPr/>
        </p:nvCxnSpPr>
        <p:spPr>
          <a:xfrm>
            <a:off x="1590805" y="2627482"/>
            <a:ext cx="5727590" cy="0"/>
          </a:xfrm>
          <a:prstGeom prst="line">
            <a:avLst/>
          </a:prstGeom>
          <a:ln>
            <a:solidFill>
              <a:schemeClr val="bg1">
                <a:lumMod val="8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5" name="tool">
            <a:extLst>
              <a:ext uri="{FF2B5EF4-FFF2-40B4-BE49-F238E27FC236}">
                <a16:creationId xmlns:a16="http://schemas.microsoft.com/office/drawing/2014/main" id="{74019FA1-08DA-8EA2-8D6D-414A52D36092}"/>
              </a:ext>
              <a:ext uri="{C183D7F6-B498-43B3-948B-1728B52AA6E4}">
                <adec:decorative xmlns:adec="http://schemas.microsoft.com/office/drawing/2017/decorative" val="1"/>
              </a:ext>
            </a:extLst>
          </p:cNvPr>
          <p:cNvSpPr>
            <a:spLocks noChangeAspect="1" noEditPoints="1"/>
          </p:cNvSpPr>
          <p:nvPr/>
        </p:nvSpPr>
        <p:spPr bwMode="auto">
          <a:xfrm>
            <a:off x="1118349" y="2078740"/>
            <a:ext cx="145944" cy="205576"/>
          </a:xfrm>
          <a:custGeom>
            <a:avLst/>
            <a:gdLst>
              <a:gd name="T0" fmla="*/ 196 w 256"/>
              <a:gd name="T1" fmla="*/ 0 h 360"/>
              <a:gd name="T2" fmla="*/ 256 w 256"/>
              <a:gd name="T3" fmla="*/ 60 h 360"/>
              <a:gd name="T4" fmla="*/ 230 w 256"/>
              <a:gd name="T5" fmla="*/ 110 h 360"/>
              <a:gd name="T6" fmla="*/ 222 w 256"/>
              <a:gd name="T7" fmla="*/ 114 h 360"/>
              <a:gd name="T8" fmla="*/ 222 w 256"/>
              <a:gd name="T9" fmla="*/ 334 h 360"/>
              <a:gd name="T10" fmla="*/ 196 w 256"/>
              <a:gd name="T11" fmla="*/ 360 h 360"/>
              <a:gd name="T12" fmla="*/ 170 w 256"/>
              <a:gd name="T13" fmla="*/ 334 h 360"/>
              <a:gd name="T14" fmla="*/ 170 w 256"/>
              <a:gd name="T15" fmla="*/ 114 h 360"/>
              <a:gd name="T16" fmla="*/ 162 w 256"/>
              <a:gd name="T17" fmla="*/ 110 h 360"/>
              <a:gd name="T18" fmla="*/ 136 w 256"/>
              <a:gd name="T19" fmla="*/ 60 h 360"/>
              <a:gd name="T20" fmla="*/ 196 w 256"/>
              <a:gd name="T21" fmla="*/ 0 h 360"/>
              <a:gd name="T22" fmla="*/ 0 w 256"/>
              <a:gd name="T23" fmla="*/ 193 h 360"/>
              <a:gd name="T24" fmla="*/ 0 w 256"/>
              <a:gd name="T25" fmla="*/ 219 h 360"/>
              <a:gd name="T26" fmla="*/ 0 w 256"/>
              <a:gd name="T27" fmla="*/ 287 h 360"/>
              <a:gd name="T28" fmla="*/ 0 w 256"/>
              <a:gd name="T29" fmla="*/ 334 h 360"/>
              <a:gd name="T30" fmla="*/ 26 w 256"/>
              <a:gd name="T31" fmla="*/ 360 h 360"/>
              <a:gd name="T32" fmla="*/ 53 w 256"/>
              <a:gd name="T33" fmla="*/ 334 h 360"/>
              <a:gd name="T34" fmla="*/ 53 w 256"/>
              <a:gd name="T35" fmla="*/ 287 h 360"/>
              <a:gd name="T36" fmla="*/ 53 w 256"/>
              <a:gd name="T37" fmla="*/ 219 h 360"/>
              <a:gd name="T38" fmla="*/ 53 w 256"/>
              <a:gd name="T39" fmla="*/ 193 h 360"/>
              <a:gd name="T40" fmla="*/ 26 w 256"/>
              <a:gd name="T41" fmla="*/ 193 h 360"/>
              <a:gd name="T42" fmla="*/ 0 w 256"/>
              <a:gd name="T43" fmla="*/ 193 h 360"/>
              <a:gd name="T44" fmla="*/ 53 w 256"/>
              <a:gd name="T45" fmla="*/ 0 h 360"/>
              <a:gd name="T46" fmla="*/ 0 w 256"/>
              <a:gd name="T47" fmla="*/ 0 h 360"/>
              <a:gd name="T48" fmla="*/ 0 w 256"/>
              <a:gd name="T49" fmla="*/ 42 h 360"/>
              <a:gd name="T50" fmla="*/ 26 w 256"/>
              <a:gd name="T51" fmla="*/ 68 h 360"/>
              <a:gd name="T52" fmla="*/ 53 w 256"/>
              <a:gd name="T53" fmla="*/ 42 h 360"/>
              <a:gd name="T54" fmla="*/ 53 w 256"/>
              <a:gd name="T55" fmla="*/ 0 h 360"/>
              <a:gd name="T56" fmla="*/ 26 w 256"/>
              <a:gd name="T57" fmla="*/ 68 h 360"/>
              <a:gd name="T58" fmla="*/ 26 w 256"/>
              <a:gd name="T59" fmla="*/ 193 h 360"/>
              <a:gd name="T60" fmla="*/ 193 w 256"/>
              <a:gd name="T61" fmla="*/ 0 h 360"/>
              <a:gd name="T62" fmla="*/ 193 w 256"/>
              <a:gd name="T63" fmla="*/ 57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360">
                <a:moveTo>
                  <a:pt x="196" y="0"/>
                </a:moveTo>
                <a:cubicBezTo>
                  <a:pt x="229" y="0"/>
                  <a:pt x="256" y="27"/>
                  <a:pt x="256" y="60"/>
                </a:cubicBezTo>
                <a:cubicBezTo>
                  <a:pt x="256" y="81"/>
                  <a:pt x="246" y="99"/>
                  <a:pt x="230" y="110"/>
                </a:cubicBezTo>
                <a:cubicBezTo>
                  <a:pt x="222" y="114"/>
                  <a:pt x="222" y="114"/>
                  <a:pt x="222" y="114"/>
                </a:cubicBezTo>
                <a:cubicBezTo>
                  <a:pt x="222" y="334"/>
                  <a:pt x="222" y="334"/>
                  <a:pt x="222" y="334"/>
                </a:cubicBezTo>
                <a:cubicBezTo>
                  <a:pt x="222" y="348"/>
                  <a:pt x="210" y="360"/>
                  <a:pt x="196" y="360"/>
                </a:cubicBezTo>
                <a:cubicBezTo>
                  <a:pt x="182" y="360"/>
                  <a:pt x="170" y="348"/>
                  <a:pt x="170" y="334"/>
                </a:cubicBezTo>
                <a:cubicBezTo>
                  <a:pt x="170" y="114"/>
                  <a:pt x="170" y="114"/>
                  <a:pt x="170" y="114"/>
                </a:cubicBezTo>
                <a:cubicBezTo>
                  <a:pt x="162" y="110"/>
                  <a:pt x="162" y="110"/>
                  <a:pt x="162" y="110"/>
                </a:cubicBezTo>
                <a:cubicBezTo>
                  <a:pt x="147" y="99"/>
                  <a:pt x="136" y="81"/>
                  <a:pt x="136" y="60"/>
                </a:cubicBezTo>
                <a:cubicBezTo>
                  <a:pt x="136" y="27"/>
                  <a:pt x="163" y="0"/>
                  <a:pt x="196" y="0"/>
                </a:cubicBezTo>
                <a:close/>
                <a:moveTo>
                  <a:pt x="0" y="193"/>
                </a:moveTo>
                <a:cubicBezTo>
                  <a:pt x="0" y="219"/>
                  <a:pt x="0" y="219"/>
                  <a:pt x="0" y="219"/>
                </a:cubicBezTo>
                <a:cubicBezTo>
                  <a:pt x="0" y="287"/>
                  <a:pt x="0" y="287"/>
                  <a:pt x="0" y="287"/>
                </a:cubicBezTo>
                <a:cubicBezTo>
                  <a:pt x="0" y="334"/>
                  <a:pt x="0" y="334"/>
                  <a:pt x="0" y="334"/>
                </a:cubicBezTo>
                <a:cubicBezTo>
                  <a:pt x="0" y="348"/>
                  <a:pt x="12" y="360"/>
                  <a:pt x="26" y="360"/>
                </a:cubicBezTo>
                <a:cubicBezTo>
                  <a:pt x="41" y="360"/>
                  <a:pt x="53" y="348"/>
                  <a:pt x="53" y="334"/>
                </a:cubicBezTo>
                <a:cubicBezTo>
                  <a:pt x="53" y="287"/>
                  <a:pt x="53" y="287"/>
                  <a:pt x="53" y="287"/>
                </a:cubicBezTo>
                <a:cubicBezTo>
                  <a:pt x="53" y="219"/>
                  <a:pt x="53" y="219"/>
                  <a:pt x="53" y="219"/>
                </a:cubicBezTo>
                <a:cubicBezTo>
                  <a:pt x="53" y="193"/>
                  <a:pt x="53" y="193"/>
                  <a:pt x="53" y="193"/>
                </a:cubicBezTo>
                <a:cubicBezTo>
                  <a:pt x="26" y="193"/>
                  <a:pt x="26" y="193"/>
                  <a:pt x="26" y="193"/>
                </a:cubicBezTo>
                <a:cubicBezTo>
                  <a:pt x="0" y="193"/>
                  <a:pt x="0" y="193"/>
                  <a:pt x="0" y="193"/>
                </a:cubicBezTo>
                <a:close/>
                <a:moveTo>
                  <a:pt x="53" y="0"/>
                </a:moveTo>
                <a:cubicBezTo>
                  <a:pt x="0" y="0"/>
                  <a:pt x="0" y="0"/>
                  <a:pt x="0" y="0"/>
                </a:cubicBezTo>
                <a:cubicBezTo>
                  <a:pt x="0" y="42"/>
                  <a:pt x="0" y="42"/>
                  <a:pt x="0" y="42"/>
                </a:cubicBezTo>
                <a:cubicBezTo>
                  <a:pt x="26" y="68"/>
                  <a:pt x="26" y="68"/>
                  <a:pt x="26" y="68"/>
                </a:cubicBezTo>
                <a:cubicBezTo>
                  <a:pt x="53" y="42"/>
                  <a:pt x="53" y="42"/>
                  <a:pt x="53" y="42"/>
                </a:cubicBezTo>
                <a:cubicBezTo>
                  <a:pt x="53" y="0"/>
                  <a:pt x="53" y="0"/>
                  <a:pt x="53" y="0"/>
                </a:cubicBezTo>
                <a:close/>
                <a:moveTo>
                  <a:pt x="26" y="68"/>
                </a:moveTo>
                <a:cubicBezTo>
                  <a:pt x="26" y="193"/>
                  <a:pt x="26" y="193"/>
                  <a:pt x="26" y="193"/>
                </a:cubicBezTo>
                <a:moveTo>
                  <a:pt x="193" y="0"/>
                </a:moveTo>
                <a:cubicBezTo>
                  <a:pt x="193" y="57"/>
                  <a:pt x="193" y="57"/>
                  <a:pt x="193" y="57"/>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106" name="zoom">
            <a:extLst>
              <a:ext uri="{FF2B5EF4-FFF2-40B4-BE49-F238E27FC236}">
                <a16:creationId xmlns:a16="http://schemas.microsoft.com/office/drawing/2014/main" id="{F5208C11-F938-D8B8-493C-08E40B470795}"/>
              </a:ext>
              <a:ext uri="{C183D7F6-B498-43B3-948B-1728B52AA6E4}">
                <adec:decorative xmlns:adec="http://schemas.microsoft.com/office/drawing/2017/decorative" val="1"/>
              </a:ext>
            </a:extLst>
          </p:cNvPr>
          <p:cNvSpPr>
            <a:spLocks noChangeAspect="1" noEditPoints="1"/>
          </p:cNvSpPr>
          <p:nvPr/>
        </p:nvSpPr>
        <p:spPr bwMode="auto">
          <a:xfrm flipH="1">
            <a:off x="1084859" y="2968263"/>
            <a:ext cx="212922" cy="210346"/>
          </a:xfrm>
          <a:custGeom>
            <a:avLst/>
            <a:gdLst>
              <a:gd name="T0" fmla="*/ 120 w 343"/>
              <a:gd name="T1" fmla="*/ 111 h 338"/>
              <a:gd name="T2" fmla="*/ 231 w 343"/>
              <a:gd name="T3" fmla="*/ 0 h 338"/>
              <a:gd name="T4" fmla="*/ 343 w 343"/>
              <a:gd name="T5" fmla="*/ 111 h 338"/>
              <a:gd name="T6" fmla="*/ 231 w 343"/>
              <a:gd name="T7" fmla="*/ 223 h 338"/>
              <a:gd name="T8" fmla="*/ 120 w 343"/>
              <a:gd name="T9" fmla="*/ 111 h 338"/>
              <a:gd name="T10" fmla="*/ 152 w 343"/>
              <a:gd name="T11" fmla="*/ 189 h 338"/>
              <a:gd name="T12" fmla="*/ 0 w 343"/>
              <a:gd name="T13" fmla="*/ 338 h 338"/>
              <a:gd name="T14" fmla="*/ 231 w 343"/>
              <a:gd name="T15" fmla="*/ 64 h 338"/>
              <a:gd name="T16" fmla="*/ 231 w 343"/>
              <a:gd name="T17" fmla="*/ 159 h 338"/>
              <a:gd name="T18" fmla="*/ 279 w 343"/>
              <a:gd name="T19" fmla="*/ 111 h 338"/>
              <a:gd name="T20" fmla="*/ 184 w 343"/>
              <a:gd name="T21" fmla="*/ 11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3" h="338">
                <a:moveTo>
                  <a:pt x="120" y="111"/>
                </a:moveTo>
                <a:cubicBezTo>
                  <a:pt x="120" y="50"/>
                  <a:pt x="170" y="0"/>
                  <a:pt x="231" y="0"/>
                </a:cubicBezTo>
                <a:cubicBezTo>
                  <a:pt x="293" y="0"/>
                  <a:pt x="343" y="50"/>
                  <a:pt x="343" y="111"/>
                </a:cubicBezTo>
                <a:cubicBezTo>
                  <a:pt x="343" y="173"/>
                  <a:pt x="293" y="223"/>
                  <a:pt x="231" y="223"/>
                </a:cubicBezTo>
                <a:cubicBezTo>
                  <a:pt x="170" y="223"/>
                  <a:pt x="120" y="173"/>
                  <a:pt x="120" y="111"/>
                </a:cubicBezTo>
                <a:close/>
                <a:moveTo>
                  <a:pt x="152" y="189"/>
                </a:moveTo>
                <a:cubicBezTo>
                  <a:pt x="0" y="338"/>
                  <a:pt x="0" y="338"/>
                  <a:pt x="0" y="338"/>
                </a:cubicBezTo>
                <a:moveTo>
                  <a:pt x="231" y="64"/>
                </a:moveTo>
                <a:cubicBezTo>
                  <a:pt x="231" y="159"/>
                  <a:pt x="231" y="159"/>
                  <a:pt x="231" y="159"/>
                </a:cubicBezTo>
                <a:moveTo>
                  <a:pt x="279" y="111"/>
                </a:moveTo>
                <a:cubicBezTo>
                  <a:pt x="184" y="111"/>
                  <a:pt x="184" y="111"/>
                  <a:pt x="184" y="111"/>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107" name="SurfaceStylus_EC87">
            <a:extLst>
              <a:ext uri="{FF2B5EF4-FFF2-40B4-BE49-F238E27FC236}">
                <a16:creationId xmlns:a16="http://schemas.microsoft.com/office/drawing/2014/main" id="{7324E999-7511-2DE7-713F-FDDB7B6B30C9}"/>
              </a:ext>
              <a:ext uri="{C183D7F6-B498-43B3-948B-1728B52AA6E4}">
                <adec:decorative xmlns:adec="http://schemas.microsoft.com/office/drawing/2017/decorative" val="1"/>
              </a:ext>
            </a:extLst>
          </p:cNvPr>
          <p:cNvSpPr>
            <a:spLocks noChangeAspect="1" noEditPoints="1"/>
          </p:cNvSpPr>
          <p:nvPr/>
        </p:nvSpPr>
        <p:spPr bwMode="auto">
          <a:xfrm>
            <a:off x="1106292" y="4147858"/>
            <a:ext cx="170058" cy="170138"/>
          </a:xfrm>
          <a:custGeom>
            <a:avLst/>
            <a:gdLst>
              <a:gd name="T0" fmla="*/ 1258 w 3804"/>
              <a:gd name="T1" fmla="*/ 3792 h 3804"/>
              <a:gd name="T2" fmla="*/ 3778 w 3804"/>
              <a:gd name="T3" fmla="*/ 3792 h 3804"/>
              <a:gd name="T4" fmla="*/ 3706 w 3804"/>
              <a:gd name="T5" fmla="*/ 454 h 3804"/>
              <a:gd name="T6" fmla="*/ 3706 w 3804"/>
              <a:gd name="T7" fmla="*/ 98 h 3804"/>
              <a:gd name="T8" fmla="*/ 3350 w 3804"/>
              <a:gd name="T9" fmla="*/ 98 h 3804"/>
              <a:gd name="T10" fmla="*/ 527 w 3804"/>
              <a:gd name="T11" fmla="*/ 2780 h 3804"/>
              <a:gd name="T12" fmla="*/ 282 w 3804"/>
              <a:gd name="T13" fmla="*/ 3103 h 3804"/>
              <a:gd name="T14" fmla="*/ 139 w 3804"/>
              <a:gd name="T15" fmla="*/ 3372 h 3804"/>
              <a:gd name="T16" fmla="*/ 163 w 3804"/>
              <a:gd name="T17" fmla="*/ 3517 h 3804"/>
              <a:gd name="T18" fmla="*/ 287 w 3804"/>
              <a:gd name="T19" fmla="*/ 3641 h 3804"/>
              <a:gd name="T20" fmla="*/ 432 w 3804"/>
              <a:gd name="T21" fmla="*/ 3664 h 3804"/>
              <a:gd name="T22" fmla="*/ 701 w 3804"/>
              <a:gd name="T23" fmla="*/ 3522 h 3804"/>
              <a:gd name="T24" fmla="*/ 1024 w 3804"/>
              <a:gd name="T25" fmla="*/ 3277 h 3804"/>
              <a:gd name="T26" fmla="*/ 3706 w 3804"/>
              <a:gd name="T27" fmla="*/ 454 h 3804"/>
              <a:gd name="T28" fmla="*/ 3150 w 3804"/>
              <a:gd name="T29" fmla="*/ 276 h 3804"/>
              <a:gd name="T30" fmla="*/ 3528 w 3804"/>
              <a:gd name="T31" fmla="*/ 654 h 3804"/>
              <a:gd name="T32" fmla="*/ 0 w 3804"/>
              <a:gd name="T33" fmla="*/ 3804 h 3804"/>
              <a:gd name="T34" fmla="*/ 189 w 3804"/>
              <a:gd name="T35" fmla="*/ 3615 h 3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4" h="3804">
                <a:moveTo>
                  <a:pt x="1258" y="3792"/>
                </a:moveTo>
                <a:cubicBezTo>
                  <a:pt x="3778" y="3792"/>
                  <a:pt x="3778" y="3792"/>
                  <a:pt x="3778" y="3792"/>
                </a:cubicBezTo>
                <a:moveTo>
                  <a:pt x="3706" y="454"/>
                </a:moveTo>
                <a:cubicBezTo>
                  <a:pt x="3804" y="356"/>
                  <a:pt x="3804" y="196"/>
                  <a:pt x="3706" y="98"/>
                </a:cubicBezTo>
                <a:cubicBezTo>
                  <a:pt x="3608" y="0"/>
                  <a:pt x="3448" y="0"/>
                  <a:pt x="3350" y="98"/>
                </a:cubicBezTo>
                <a:cubicBezTo>
                  <a:pt x="527" y="2780"/>
                  <a:pt x="527" y="2780"/>
                  <a:pt x="527" y="2780"/>
                </a:cubicBezTo>
                <a:cubicBezTo>
                  <a:pt x="428" y="2874"/>
                  <a:pt x="346" y="2983"/>
                  <a:pt x="282" y="3103"/>
                </a:cubicBezTo>
                <a:cubicBezTo>
                  <a:pt x="139" y="3372"/>
                  <a:pt x="139" y="3372"/>
                  <a:pt x="139" y="3372"/>
                </a:cubicBezTo>
                <a:cubicBezTo>
                  <a:pt x="115" y="3420"/>
                  <a:pt x="125" y="3479"/>
                  <a:pt x="163" y="3517"/>
                </a:cubicBezTo>
                <a:cubicBezTo>
                  <a:pt x="287" y="3641"/>
                  <a:pt x="287" y="3641"/>
                  <a:pt x="287" y="3641"/>
                </a:cubicBezTo>
                <a:cubicBezTo>
                  <a:pt x="325" y="3679"/>
                  <a:pt x="384" y="3689"/>
                  <a:pt x="432" y="3664"/>
                </a:cubicBezTo>
                <a:cubicBezTo>
                  <a:pt x="701" y="3522"/>
                  <a:pt x="701" y="3522"/>
                  <a:pt x="701" y="3522"/>
                </a:cubicBezTo>
                <a:cubicBezTo>
                  <a:pt x="821" y="3458"/>
                  <a:pt x="930" y="3376"/>
                  <a:pt x="1024" y="3277"/>
                </a:cubicBezTo>
                <a:lnTo>
                  <a:pt x="3706" y="454"/>
                </a:lnTo>
                <a:close/>
                <a:moveTo>
                  <a:pt x="3150" y="276"/>
                </a:moveTo>
                <a:cubicBezTo>
                  <a:pt x="3528" y="654"/>
                  <a:pt x="3528" y="654"/>
                  <a:pt x="3528" y="654"/>
                </a:cubicBezTo>
                <a:moveTo>
                  <a:pt x="0" y="3804"/>
                </a:moveTo>
                <a:cubicBezTo>
                  <a:pt x="189" y="3615"/>
                  <a:pt x="189" y="3615"/>
                  <a:pt x="189" y="3615"/>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gradFill>
            </a:endParaRPr>
          </a:p>
        </p:txBody>
      </p:sp>
      <p:sp>
        <p:nvSpPr>
          <p:cNvPr id="108" name="light">
            <a:extLst>
              <a:ext uri="{FF2B5EF4-FFF2-40B4-BE49-F238E27FC236}">
                <a16:creationId xmlns:a16="http://schemas.microsoft.com/office/drawing/2014/main" id="{C851CFE2-8272-2DA8-F557-B858165FE1C4}"/>
              </a:ext>
              <a:ext uri="{C183D7F6-B498-43B3-948B-1728B52AA6E4}">
                <adec:decorative xmlns:adec="http://schemas.microsoft.com/office/drawing/2017/decorative" val="1"/>
              </a:ext>
            </a:extLst>
          </p:cNvPr>
          <p:cNvSpPr>
            <a:spLocks noChangeAspect="1" noEditPoints="1"/>
          </p:cNvSpPr>
          <p:nvPr/>
        </p:nvSpPr>
        <p:spPr bwMode="auto">
          <a:xfrm>
            <a:off x="1113436" y="5276783"/>
            <a:ext cx="155770" cy="231266"/>
          </a:xfrm>
          <a:custGeom>
            <a:avLst/>
            <a:gdLst>
              <a:gd name="T0" fmla="*/ 156 w 224"/>
              <a:gd name="T1" fmla="*/ 312 h 334"/>
              <a:gd name="T2" fmla="*/ 134 w 224"/>
              <a:gd name="T3" fmla="*/ 334 h 334"/>
              <a:gd name="T4" fmla="*/ 89 w 224"/>
              <a:gd name="T5" fmla="*/ 334 h 334"/>
              <a:gd name="T6" fmla="*/ 67 w 224"/>
              <a:gd name="T7" fmla="*/ 312 h 334"/>
              <a:gd name="T8" fmla="*/ 67 w 224"/>
              <a:gd name="T9" fmla="*/ 261 h 334"/>
              <a:gd name="T10" fmla="*/ 37 w 224"/>
              <a:gd name="T11" fmla="*/ 195 h 334"/>
              <a:gd name="T12" fmla="*/ 27 w 224"/>
              <a:gd name="T13" fmla="*/ 185 h 334"/>
              <a:gd name="T14" fmla="*/ 0 w 224"/>
              <a:gd name="T15" fmla="*/ 112 h 334"/>
              <a:gd name="T16" fmla="*/ 112 w 224"/>
              <a:gd name="T17" fmla="*/ 0 h 334"/>
              <a:gd name="T18" fmla="*/ 224 w 224"/>
              <a:gd name="T19" fmla="*/ 112 h 334"/>
              <a:gd name="T20" fmla="*/ 197 w 224"/>
              <a:gd name="T21" fmla="*/ 185 h 334"/>
              <a:gd name="T22" fmla="*/ 200 w 224"/>
              <a:gd name="T23" fmla="*/ 181 h 334"/>
              <a:gd name="T24" fmla="*/ 197 w 224"/>
              <a:gd name="T25" fmla="*/ 185 h 334"/>
              <a:gd name="T26" fmla="*/ 156 w 224"/>
              <a:gd name="T27" fmla="*/ 265 h 334"/>
              <a:gd name="T28" fmla="*/ 156 w 224"/>
              <a:gd name="T29" fmla="*/ 312 h 334"/>
              <a:gd name="T30" fmla="*/ 156 w 224"/>
              <a:gd name="T31" fmla="*/ 312 h 334"/>
              <a:gd name="T32" fmla="*/ 67 w 224"/>
              <a:gd name="T33" fmla="*/ 269 h 334"/>
              <a:gd name="T34" fmla="*/ 156 w 224"/>
              <a:gd name="T35" fmla="*/ 26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334">
                <a:moveTo>
                  <a:pt x="156" y="312"/>
                </a:moveTo>
                <a:cubicBezTo>
                  <a:pt x="156" y="324"/>
                  <a:pt x="146" y="334"/>
                  <a:pt x="134" y="334"/>
                </a:cubicBezTo>
                <a:cubicBezTo>
                  <a:pt x="89" y="334"/>
                  <a:pt x="89" y="334"/>
                  <a:pt x="89" y="334"/>
                </a:cubicBezTo>
                <a:cubicBezTo>
                  <a:pt x="76" y="334"/>
                  <a:pt x="67" y="324"/>
                  <a:pt x="67" y="312"/>
                </a:cubicBezTo>
                <a:cubicBezTo>
                  <a:pt x="67" y="312"/>
                  <a:pt x="67" y="300"/>
                  <a:pt x="67" y="261"/>
                </a:cubicBezTo>
                <a:cubicBezTo>
                  <a:pt x="67" y="221"/>
                  <a:pt x="37" y="195"/>
                  <a:pt x="37" y="195"/>
                </a:cubicBezTo>
                <a:cubicBezTo>
                  <a:pt x="27" y="185"/>
                  <a:pt x="27" y="185"/>
                  <a:pt x="27" y="185"/>
                </a:cubicBezTo>
                <a:cubicBezTo>
                  <a:pt x="10" y="166"/>
                  <a:pt x="0" y="140"/>
                  <a:pt x="0" y="112"/>
                </a:cubicBezTo>
                <a:cubicBezTo>
                  <a:pt x="0" y="50"/>
                  <a:pt x="50" y="0"/>
                  <a:pt x="112" y="0"/>
                </a:cubicBezTo>
                <a:cubicBezTo>
                  <a:pt x="174" y="0"/>
                  <a:pt x="224" y="50"/>
                  <a:pt x="224" y="112"/>
                </a:cubicBezTo>
                <a:cubicBezTo>
                  <a:pt x="224" y="140"/>
                  <a:pt x="214" y="166"/>
                  <a:pt x="197" y="185"/>
                </a:cubicBezTo>
                <a:moveTo>
                  <a:pt x="200" y="181"/>
                </a:moveTo>
                <a:cubicBezTo>
                  <a:pt x="197" y="185"/>
                  <a:pt x="197" y="185"/>
                  <a:pt x="197" y="185"/>
                </a:cubicBezTo>
                <a:cubicBezTo>
                  <a:pt x="197" y="185"/>
                  <a:pt x="156" y="217"/>
                  <a:pt x="156" y="265"/>
                </a:cubicBezTo>
                <a:cubicBezTo>
                  <a:pt x="156" y="312"/>
                  <a:pt x="156" y="312"/>
                  <a:pt x="156" y="312"/>
                </a:cubicBezTo>
                <a:cubicBezTo>
                  <a:pt x="156" y="312"/>
                  <a:pt x="156" y="312"/>
                  <a:pt x="156" y="312"/>
                </a:cubicBezTo>
                <a:moveTo>
                  <a:pt x="67" y="269"/>
                </a:moveTo>
                <a:cubicBezTo>
                  <a:pt x="156" y="269"/>
                  <a:pt x="156" y="269"/>
                  <a:pt x="156" y="269"/>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3" name="TextBox 2">
            <a:extLst>
              <a:ext uri="{FF2B5EF4-FFF2-40B4-BE49-F238E27FC236}">
                <a16:creationId xmlns:a16="http://schemas.microsoft.com/office/drawing/2014/main" id="{A01AF814-D59B-9A7B-ABE9-9C852187FB35}"/>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01836356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529BF-C4B4-3918-2814-695453765B70}"/>
              </a:ext>
            </a:extLst>
          </p:cNvPr>
          <p:cNvSpPr>
            <a:spLocks noGrp="1"/>
          </p:cNvSpPr>
          <p:nvPr>
            <p:ph type="title"/>
          </p:nvPr>
        </p:nvSpPr>
        <p:spPr>
          <a:xfrm>
            <a:off x="588963" y="457200"/>
            <a:ext cx="11017250" cy="492443"/>
          </a:xfrm>
        </p:spPr>
        <p:txBody>
          <a:bodyPr/>
          <a:lstStyle/>
          <a:p>
            <a:r>
              <a:rPr lang="en-US" dirty="0">
                <a:ea typeface="+mj-ea"/>
                <a:cs typeface="+mj-cs"/>
              </a:rPr>
              <a:t>Unit 1: Getting Started</a:t>
            </a:r>
          </a:p>
        </p:txBody>
      </p:sp>
      <p:grpSp>
        <p:nvGrpSpPr>
          <p:cNvPr id="99" name="Group 98">
            <a:extLst>
              <a:ext uri="{FF2B5EF4-FFF2-40B4-BE49-F238E27FC236}">
                <a16:creationId xmlns:a16="http://schemas.microsoft.com/office/drawing/2014/main" id="{7AEA2BA6-3C8D-810E-43D8-E0AD9142D93B}"/>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100" name="Picture 99">
              <a:extLst>
                <a:ext uri="{FF2B5EF4-FFF2-40B4-BE49-F238E27FC236}">
                  <a16:creationId xmlns:a16="http://schemas.microsoft.com/office/drawing/2014/main" id="{8E5D387F-3D93-5677-1EDA-295089B660A3}"/>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101" name="Straight Connector 100">
              <a:extLst>
                <a:ext uri="{FF2B5EF4-FFF2-40B4-BE49-F238E27FC236}">
                  <a16:creationId xmlns:a16="http://schemas.microsoft.com/office/drawing/2014/main" id="{3C8316A0-AC34-27D9-7CC9-617046C69F16}"/>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DA8AC44E-0B7C-B24A-F237-DCF96D8B08FA}"/>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l="20308" t="38118" r="38405"/>
          <a:stretch/>
        </p:blipFill>
        <p:spPr>
          <a:xfrm rot="5400000" flipV="1">
            <a:off x="9284436" y="4397468"/>
            <a:ext cx="2662843" cy="2247020"/>
          </a:xfrm>
          <a:prstGeom prst="rect">
            <a:avLst/>
          </a:prstGeom>
        </p:spPr>
      </p:pic>
      <p:sp>
        <p:nvSpPr>
          <p:cNvPr id="4" name="Arrow: U-Turn 3">
            <a:extLst>
              <a:ext uri="{FF2B5EF4-FFF2-40B4-BE49-F238E27FC236}">
                <a16:creationId xmlns:a16="http://schemas.microsoft.com/office/drawing/2014/main" id="{73E98749-6145-30A9-FD8D-9B138E1C069C}"/>
              </a:ext>
              <a:ext uri="{C183D7F6-B498-43B3-948B-1728B52AA6E4}">
                <adec:decorative xmlns:adec="http://schemas.microsoft.com/office/drawing/2017/decorative" val="1"/>
              </a:ext>
            </a:extLst>
          </p:cNvPr>
          <p:cNvSpPr/>
          <p:nvPr/>
        </p:nvSpPr>
        <p:spPr bwMode="auto">
          <a:xfrm>
            <a:off x="5876925" y="1320800"/>
            <a:ext cx="5750832" cy="4279900"/>
          </a:xfrm>
          <a:prstGeom prst="uturnArrow">
            <a:avLst>
              <a:gd name="adj1" fmla="val 25000"/>
              <a:gd name="adj2" fmla="val 0"/>
              <a:gd name="adj3" fmla="val 54757"/>
              <a:gd name="adj4" fmla="val 6957"/>
              <a:gd name="adj5" fmla="val 75478"/>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 name="Arrow: Bent 4">
            <a:extLst>
              <a:ext uri="{FF2B5EF4-FFF2-40B4-BE49-F238E27FC236}">
                <a16:creationId xmlns:a16="http://schemas.microsoft.com/office/drawing/2014/main" id="{1BD3AADD-1FA0-C8C3-027C-74248BFEC745}"/>
              </a:ext>
              <a:ext uri="{C183D7F6-B498-43B3-948B-1728B52AA6E4}">
                <adec:decorative xmlns:adec="http://schemas.microsoft.com/office/drawing/2017/decorative" val="1"/>
              </a:ext>
            </a:extLst>
          </p:cNvPr>
          <p:cNvSpPr/>
          <p:nvPr/>
        </p:nvSpPr>
        <p:spPr bwMode="auto">
          <a:xfrm rot="10800000">
            <a:off x="-2" y="5323832"/>
            <a:ext cx="5876925" cy="873768"/>
          </a:xfrm>
          <a:prstGeom prst="bentArrow">
            <a:avLst>
              <a:gd name="adj1" fmla="val 25000"/>
              <a:gd name="adj2" fmla="val 0"/>
              <a:gd name="adj3" fmla="val 25000"/>
              <a:gd name="adj4" fmla="val 25213"/>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 name="Rectangle: Rounded Corners 5">
            <a:extLst>
              <a:ext uri="{FF2B5EF4-FFF2-40B4-BE49-F238E27FC236}">
                <a16:creationId xmlns:a16="http://schemas.microsoft.com/office/drawing/2014/main" id="{19AB60FA-E0F0-DFC5-E0F3-76ADB221B8F5}"/>
              </a:ext>
              <a:ext uri="{C183D7F6-B498-43B3-948B-1728B52AA6E4}">
                <adec:decorative xmlns:adec="http://schemas.microsoft.com/office/drawing/2017/decorative" val="1"/>
              </a:ext>
            </a:extLst>
          </p:cNvPr>
          <p:cNvSpPr>
            <a:spLocks/>
          </p:cNvSpPr>
          <p:nvPr/>
        </p:nvSpPr>
        <p:spPr bwMode="auto">
          <a:xfrm>
            <a:off x="6053591" y="1526002"/>
            <a:ext cx="5397500" cy="4509038"/>
          </a:xfrm>
          <a:prstGeom prst="roundRect">
            <a:avLst>
              <a:gd name="adj" fmla="val 4585"/>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err="1">
              <a:ln w="3175">
                <a:noFill/>
              </a:ln>
              <a:latin typeface="+mj-lt"/>
            </a:endParaRPr>
          </a:p>
        </p:txBody>
      </p:sp>
      <p:pic>
        <p:nvPicPr>
          <p:cNvPr id="7" name="Picture 6">
            <a:extLst>
              <a:ext uri="{FF2B5EF4-FFF2-40B4-BE49-F238E27FC236}">
                <a16:creationId xmlns:a16="http://schemas.microsoft.com/office/drawing/2014/main" id="{AB17F46F-8057-534F-7EC5-45B1245604B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16763" b="-16763"/>
          <a:stretch/>
        </p:blipFill>
        <p:spPr>
          <a:xfrm>
            <a:off x="6158075" y="1622826"/>
            <a:ext cx="5188533" cy="4311112"/>
          </a:xfrm>
          <a:prstGeom prst="roundRect">
            <a:avLst>
              <a:gd name="adj" fmla="val 3600"/>
            </a:avLst>
          </a:prstGeom>
          <a:solidFill>
            <a:srgbClr val="FCEDE1"/>
          </a:solidFill>
        </p:spPr>
      </p:pic>
      <p:sp>
        <p:nvSpPr>
          <p:cNvPr id="8" name="Rectangle: Rounded Corners 7">
            <a:extLst>
              <a:ext uri="{FF2B5EF4-FFF2-40B4-BE49-F238E27FC236}">
                <a16:creationId xmlns:a16="http://schemas.microsoft.com/office/drawing/2014/main" id="{4C04D649-FC7D-269E-D63C-2CF2EF3CA23F}"/>
              </a:ext>
              <a:ext uri="{C183D7F6-B498-43B3-948B-1728B52AA6E4}">
                <adec:decorative xmlns:adec="http://schemas.microsoft.com/office/drawing/2017/decorative" val="1"/>
              </a:ext>
            </a:extLst>
          </p:cNvPr>
          <p:cNvSpPr>
            <a:spLocks/>
          </p:cNvSpPr>
          <p:nvPr/>
        </p:nvSpPr>
        <p:spPr bwMode="auto">
          <a:xfrm>
            <a:off x="587374" y="1320800"/>
            <a:ext cx="5135246" cy="4714240"/>
          </a:xfrm>
          <a:prstGeom prst="roundRect">
            <a:avLst>
              <a:gd name="adj" fmla="val 3386"/>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254000" indent="-254000" algn="l">
              <a:spcBef>
                <a:spcPts val="600"/>
              </a:spcBef>
              <a:buFont typeface="+mj-lt"/>
              <a:buAutoNum type="arabicPeriod"/>
            </a:pPr>
            <a:endParaRPr lang="en-US" sz="1200">
              <a:solidFill>
                <a:schemeClr val="tx1"/>
              </a:solidFill>
            </a:endParaRPr>
          </a:p>
        </p:txBody>
      </p:sp>
      <p:sp>
        <p:nvSpPr>
          <p:cNvPr id="9" name="Rectangle: Rounded Corners 8">
            <a:extLst>
              <a:ext uri="{FF2B5EF4-FFF2-40B4-BE49-F238E27FC236}">
                <a16:creationId xmlns:a16="http://schemas.microsoft.com/office/drawing/2014/main" id="{BEAF2C58-B656-5FFB-42F1-1A925551AD95}"/>
              </a:ext>
              <a:ext uri="{C183D7F6-B498-43B3-948B-1728B52AA6E4}">
                <adec:decorative xmlns:adec="http://schemas.microsoft.com/office/drawing/2017/decorative" val="1"/>
              </a:ext>
            </a:extLst>
          </p:cNvPr>
          <p:cNvSpPr>
            <a:spLocks/>
          </p:cNvSpPr>
          <p:nvPr/>
        </p:nvSpPr>
        <p:spPr bwMode="auto">
          <a:xfrm>
            <a:off x="709155" y="1430429"/>
            <a:ext cx="402095" cy="4495800"/>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chemeClr val="tx1"/>
              </a:solidFill>
              <a:cs typeface="Segoe UI" pitchFamily="34" charset="0"/>
            </a:endParaRPr>
          </a:p>
        </p:txBody>
      </p:sp>
      <p:graphicFrame>
        <p:nvGraphicFramePr>
          <p:cNvPr id="10" name="Table 354">
            <a:extLst>
              <a:ext uri="{FF2B5EF4-FFF2-40B4-BE49-F238E27FC236}">
                <a16:creationId xmlns:a16="http://schemas.microsoft.com/office/drawing/2014/main" id="{DBFF5E89-DF1D-4152-AB5B-C549CD538F05}"/>
              </a:ext>
            </a:extLst>
          </p:cNvPr>
          <p:cNvGraphicFramePr>
            <a:graphicFrameLocks noGrp="1"/>
          </p:cNvGraphicFramePr>
          <p:nvPr>
            <p:extLst>
              <p:ext uri="{D42A27DB-BD31-4B8C-83A1-F6EECF244321}">
                <p14:modId xmlns:p14="http://schemas.microsoft.com/office/powerpoint/2010/main" val="3648772188"/>
              </p:ext>
            </p:extLst>
          </p:nvPr>
        </p:nvGraphicFramePr>
        <p:xfrm>
          <a:off x="709157" y="1433058"/>
          <a:ext cx="4853443" cy="4495800"/>
        </p:xfrm>
        <a:graphic>
          <a:graphicData uri="http://schemas.openxmlformats.org/drawingml/2006/table">
            <a:tbl>
              <a:tblPr firstRow="1" bandRow="1">
                <a:tableStyleId>{5C22544A-7EE6-4342-B048-85BDC9FD1C3A}</a:tableStyleId>
              </a:tblPr>
              <a:tblGrid>
                <a:gridCol w="402093">
                  <a:extLst>
                    <a:ext uri="{9D8B030D-6E8A-4147-A177-3AD203B41FA5}">
                      <a16:colId xmlns:a16="http://schemas.microsoft.com/office/drawing/2014/main" val="774820194"/>
                    </a:ext>
                  </a:extLst>
                </a:gridCol>
                <a:gridCol w="4451350">
                  <a:extLst>
                    <a:ext uri="{9D8B030D-6E8A-4147-A177-3AD203B41FA5}">
                      <a16:colId xmlns:a16="http://schemas.microsoft.com/office/drawing/2014/main" val="4243873998"/>
                    </a:ext>
                  </a:extLst>
                </a:gridCol>
              </a:tblGrid>
              <a:tr h="494384">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2"/>
                          </a:solidFill>
                          <a:effectLst/>
                          <a:uLnTx/>
                          <a:uFillTx/>
                          <a:latin typeface="+mn-lt"/>
                          <a:ea typeface="+mn-lt"/>
                          <a:cs typeface="Segoe UI"/>
                        </a:rPr>
                        <a:t>1</a:t>
                      </a:r>
                    </a:p>
                  </a:txBody>
                  <a:tcPr marT="91440" marB="9144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chemeClr val="tx1"/>
                          </a:solidFill>
                          <a:effectLst/>
                          <a:uLnTx/>
                          <a:uFillTx/>
                          <a:latin typeface="+mj-lt"/>
                          <a:ea typeface="+mn-lt"/>
                          <a:cs typeface="Segoe UI"/>
                        </a:rPr>
                        <a:t>Open your browser and go to </a:t>
                      </a:r>
                      <a:r>
                        <a:rPr kumimoji="0" lang="en-US" sz="1400" b="0" i="0" u="none" strike="noStrike" kern="1200" cap="none" spc="0" normalizeH="0" baseline="0" noProof="0" dirty="0">
                          <a:ln>
                            <a:noFill/>
                          </a:ln>
                          <a:solidFill>
                            <a:schemeClr val="tx1"/>
                          </a:solidFill>
                          <a:effectLst/>
                          <a:uLnTx/>
                          <a:uFillTx/>
                          <a:latin typeface="+mj-lt"/>
                          <a:ea typeface="+mn-lt"/>
                          <a:cs typeface="Segoe UI"/>
                          <a:hlinkClick r:id="rId5"/>
                        </a:rPr>
                        <a:t>copilot.microsoft.com</a:t>
                      </a:r>
                      <a:endParaRPr kumimoji="0" lang="en-US" sz="1400" b="0" i="0" u="none" strike="noStrike" kern="1200" cap="none" spc="0" normalizeH="0" baseline="0" noProof="0" dirty="0">
                        <a:ln>
                          <a:noFill/>
                        </a:ln>
                        <a:solidFill>
                          <a:schemeClr val="tx1"/>
                        </a:solidFill>
                        <a:effectLst/>
                        <a:uLnTx/>
                        <a:uFillTx/>
                        <a:latin typeface="+mj-lt"/>
                        <a:ea typeface="+mn-lt"/>
                        <a:cs typeface="Segoe UI"/>
                      </a:endParaRPr>
                    </a:p>
                  </a:txBody>
                  <a:tcPr marL="13716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dash"/>
                      <a:round/>
                      <a:headEnd type="none" w="med" len="med"/>
                      <a:tailEnd type="none" w="med" len="med"/>
                    </a:lnB>
                    <a:noFill/>
                  </a:tcPr>
                </a:tc>
                <a:extLst>
                  <a:ext uri="{0D108BD9-81ED-4DB2-BD59-A6C34878D82A}">
                    <a16:rowId xmlns:a16="http://schemas.microsoft.com/office/drawing/2014/main" val="3114096094"/>
                  </a:ext>
                </a:extLst>
              </a:tr>
              <a:tr h="617979">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2000" b="1" i="0" u="none" strike="noStrike" kern="1200" cap="none" spc="0" normalizeH="0" baseline="0">
                          <a:ln>
                            <a:noFill/>
                          </a:ln>
                          <a:solidFill>
                            <a:schemeClr val="accent2"/>
                          </a:solidFill>
                          <a:effectLst/>
                          <a:uLnTx/>
                          <a:uFillTx/>
                          <a:latin typeface="+mn-lt"/>
                          <a:ea typeface="+mn-lt"/>
                          <a:cs typeface="Segoe UI"/>
                        </a:rPr>
                        <a:t>2</a:t>
                      </a: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91440" marB="9144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a:ln>
                            <a:noFill/>
                          </a:ln>
                          <a:solidFill>
                            <a:schemeClr val="tx1"/>
                          </a:solidFill>
                          <a:effectLst/>
                          <a:uLnTx/>
                          <a:uFillTx/>
                          <a:latin typeface="+mj-lt"/>
                          <a:ea typeface="+mn-lt"/>
                          <a:cs typeface="Segoe UI"/>
                        </a:rPr>
                        <a:t>Sign into Copilot with your personal Microsoft account</a:t>
                      </a:r>
                    </a:p>
                  </a:txBody>
                  <a:tcPr marL="13716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dash"/>
                      <a:round/>
                      <a:headEnd type="none" w="med" len="med"/>
                      <a:tailEnd type="none" w="med" len="med"/>
                    </a:lnT>
                    <a:lnB w="6350" cap="flat" cmpd="sng" algn="ctr">
                      <a:solidFill>
                        <a:schemeClr val="bg1">
                          <a:lumMod val="75000"/>
                        </a:schemeClr>
                      </a:solidFill>
                      <a:prstDash val="dash"/>
                      <a:round/>
                      <a:headEnd type="none" w="med" len="med"/>
                      <a:tailEnd type="none" w="med" len="med"/>
                    </a:lnB>
                    <a:noFill/>
                  </a:tcPr>
                </a:tc>
                <a:extLst>
                  <a:ext uri="{0D108BD9-81ED-4DB2-BD59-A6C34878D82A}">
                    <a16:rowId xmlns:a16="http://schemas.microsoft.com/office/drawing/2014/main" val="332228556"/>
                  </a:ext>
                </a:extLst>
              </a:tr>
              <a:tr h="3383437">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2000" b="1" i="0" u="none" strike="noStrike" kern="1200" cap="none" spc="0" normalizeH="0" baseline="0">
                          <a:ln>
                            <a:noFill/>
                          </a:ln>
                          <a:solidFill>
                            <a:schemeClr val="accent2"/>
                          </a:solidFill>
                          <a:effectLst/>
                          <a:uLnTx/>
                          <a:uFillTx/>
                          <a:latin typeface="+mn-lt"/>
                          <a:ea typeface="+mn-lt"/>
                          <a:cs typeface="Segoe UI"/>
                        </a:rPr>
                        <a:t>3</a:t>
                      </a: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91440" marB="9144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1400" b="0" i="0" u="none" strike="noStrike" kern="1200" cap="none" spc="0" normalizeH="0" baseline="0" dirty="0">
                          <a:ln>
                            <a:noFill/>
                          </a:ln>
                          <a:solidFill>
                            <a:schemeClr val="tx1"/>
                          </a:solidFill>
                          <a:effectLst/>
                          <a:uLnTx/>
                          <a:uFillTx/>
                          <a:latin typeface="+mj-lt"/>
                          <a:ea typeface="+mn-lt"/>
                          <a:cs typeface="Segoe UI"/>
                        </a:rPr>
                        <a:t>If you do not have an account, follow these steps to create one</a:t>
                      </a:r>
                    </a:p>
                    <a:p>
                      <a:pPr marL="285750" lvl="1" indent="-204788">
                        <a:spcBef>
                          <a:spcPts val="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Go to the Microsoft account sign-up page: Visit account.microsoft.com</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Select “Create account“: You’ll find this option on the</a:t>
                      </a:r>
                      <a:br>
                        <a:rPr lang="en-US" sz="1100" dirty="0">
                          <a:solidFill>
                            <a:schemeClr val="tx1"/>
                          </a:solidFill>
                          <a:effectLst/>
                          <a:ea typeface="Segoe UI" panose="020B0502040204020203" pitchFamily="34" charset="0"/>
                          <a:cs typeface="Segoe UI Semibold" panose="020B0702040204020203" pitchFamily="34" charset="0"/>
                        </a:rPr>
                      </a:br>
                      <a:r>
                        <a:rPr lang="en-US" sz="1100" dirty="0">
                          <a:solidFill>
                            <a:schemeClr val="tx1"/>
                          </a:solidFill>
                          <a:effectLst/>
                          <a:ea typeface="Segoe UI" panose="020B0502040204020203" pitchFamily="34" charset="0"/>
                          <a:cs typeface="Segoe UI Semibold" panose="020B0702040204020203" pitchFamily="34" charset="0"/>
                        </a:rPr>
                        <a:t>sign-in page</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Enter your email address: You can use an existing email or create a new Microsoft Outlook email</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Create a password. Make sure it’s strong and secure</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Enter your personal details: Fill in your name, country/region, and birthdate</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Verify your email: Microsoft will send a verification code to your email. Enter this code to verify your account</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Complete the CAPTCHA. This step ensures you’re not a robot</a:t>
                      </a:r>
                    </a:p>
                    <a:p>
                      <a:pPr marL="285750" lvl="1" indent="-204788">
                        <a:spcBef>
                          <a:spcPts val="400"/>
                        </a:spcBef>
                        <a:buFont typeface="+mj-lt"/>
                        <a:buAutoNum type="alphaLcParenR"/>
                        <a:tabLst/>
                      </a:pPr>
                      <a:r>
                        <a:rPr lang="en-US" sz="1100" dirty="0">
                          <a:solidFill>
                            <a:schemeClr val="tx1"/>
                          </a:solidFill>
                          <a:effectLst/>
                          <a:ea typeface="Segoe UI" panose="020B0502040204020203" pitchFamily="34" charset="0"/>
                          <a:cs typeface="Segoe UI Semibold" panose="020B0702040204020203" pitchFamily="34" charset="0"/>
                        </a:rPr>
                        <a:t>Agree to the terms: Read and accept Microsoft’s terms and conditions</a:t>
                      </a:r>
                      <a:endParaRPr lang="en-US" sz="1100" dirty="0">
                        <a:solidFill>
                          <a:schemeClr val="tx1"/>
                        </a:solidFill>
                      </a:endParaRPr>
                    </a:p>
                  </a:txBody>
                  <a:tcPr marL="137160" marT="9144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dash"/>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944892465"/>
                  </a:ext>
                </a:extLst>
              </a:tr>
            </a:tbl>
          </a:graphicData>
        </a:graphic>
      </p:graphicFrame>
      <p:sp>
        <p:nvSpPr>
          <p:cNvPr id="11" name="TextBox 10">
            <a:extLst>
              <a:ext uri="{FF2B5EF4-FFF2-40B4-BE49-F238E27FC236}">
                <a16:creationId xmlns:a16="http://schemas.microsoft.com/office/drawing/2014/main" id="{1C45A2B8-4553-8780-B153-BA161D95ADC2}"/>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0738014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E111F-B8B4-7582-A2E5-75CD690CA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F82DD7-35BC-9F05-0FCA-F3EEDFC4E33B}"/>
              </a:ext>
            </a:extLst>
          </p:cNvPr>
          <p:cNvSpPr>
            <a:spLocks noGrp="1"/>
          </p:cNvSpPr>
          <p:nvPr>
            <p:ph type="title"/>
          </p:nvPr>
        </p:nvSpPr>
        <p:spPr>
          <a:xfrm>
            <a:off x="588263" y="457200"/>
            <a:ext cx="11018520" cy="492443"/>
          </a:xfrm>
        </p:spPr>
        <p:txBody>
          <a:bodyPr/>
          <a:lstStyle/>
          <a:p>
            <a:r>
              <a:rPr lang="en-US" dirty="0"/>
              <a:t>Unit 1: Getting Started   </a:t>
            </a:r>
          </a:p>
        </p:txBody>
      </p:sp>
      <p:sp>
        <p:nvSpPr>
          <p:cNvPr id="44" name="Arrow: Bent 43">
            <a:extLst>
              <a:ext uri="{FF2B5EF4-FFF2-40B4-BE49-F238E27FC236}">
                <a16:creationId xmlns:a16="http://schemas.microsoft.com/office/drawing/2014/main" id="{EF2DD4BB-8676-BDE8-C9AF-D73BE43A9A27}"/>
              </a:ext>
              <a:ext uri="{C183D7F6-B498-43B3-948B-1728B52AA6E4}">
                <adec:decorative xmlns:adec="http://schemas.microsoft.com/office/drawing/2017/decorative" val="1"/>
              </a:ext>
            </a:extLst>
          </p:cNvPr>
          <p:cNvSpPr/>
          <p:nvPr/>
        </p:nvSpPr>
        <p:spPr bwMode="auto">
          <a:xfrm rot="10800000">
            <a:off x="4038599" y="1997484"/>
            <a:ext cx="1838320" cy="3634966"/>
          </a:xfrm>
          <a:prstGeom prst="bentArrow">
            <a:avLst>
              <a:gd name="adj1" fmla="val 25000"/>
              <a:gd name="adj2" fmla="val 0"/>
              <a:gd name="adj3" fmla="val 25000"/>
              <a:gd name="adj4" fmla="val 16469"/>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sp>
        <p:nvSpPr>
          <p:cNvPr id="45" name="Arrow: U-Turn 44">
            <a:extLst>
              <a:ext uri="{FF2B5EF4-FFF2-40B4-BE49-F238E27FC236}">
                <a16:creationId xmlns:a16="http://schemas.microsoft.com/office/drawing/2014/main" id="{B845ECB4-C549-C1EF-4A32-39DCF6F3E8E1}"/>
              </a:ext>
              <a:ext uri="{C183D7F6-B498-43B3-948B-1728B52AA6E4}">
                <adec:decorative xmlns:adec="http://schemas.microsoft.com/office/drawing/2017/decorative" val="1"/>
              </a:ext>
            </a:extLst>
          </p:cNvPr>
          <p:cNvSpPr/>
          <p:nvPr/>
        </p:nvSpPr>
        <p:spPr bwMode="auto">
          <a:xfrm flipH="1">
            <a:off x="5876925" y="1320800"/>
            <a:ext cx="5749925" cy="5537200"/>
          </a:xfrm>
          <a:prstGeom prst="uturnArrow">
            <a:avLst>
              <a:gd name="adj1" fmla="val 25000"/>
              <a:gd name="adj2" fmla="val 0"/>
              <a:gd name="adj3" fmla="val 54757"/>
              <a:gd name="adj4" fmla="val 6144"/>
              <a:gd name="adj5" fmla="val 66304"/>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pic>
        <p:nvPicPr>
          <p:cNvPr id="46" name="Picture 45">
            <a:extLst>
              <a:ext uri="{FF2B5EF4-FFF2-40B4-BE49-F238E27FC236}">
                <a16:creationId xmlns:a16="http://schemas.microsoft.com/office/drawing/2014/main" id="{67BE3BD7-1597-AE3E-7BEE-069182839E6D}"/>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l="48007"/>
          <a:stretch/>
        </p:blipFill>
        <p:spPr>
          <a:xfrm flipH="1">
            <a:off x="0" y="1601259"/>
            <a:ext cx="4838700" cy="5239654"/>
          </a:xfrm>
          <a:custGeom>
            <a:avLst/>
            <a:gdLst>
              <a:gd name="connsiteX0" fmla="*/ 4552950 w 4552950"/>
              <a:gd name="connsiteY0" fmla="*/ 0 h 4930226"/>
              <a:gd name="connsiteX1" fmla="*/ 0 w 4552950"/>
              <a:gd name="connsiteY1" fmla="*/ 0 h 4930226"/>
              <a:gd name="connsiteX2" fmla="*/ 0 w 4552950"/>
              <a:gd name="connsiteY2" fmla="*/ 3430933 h 4930226"/>
              <a:gd name="connsiteX3" fmla="*/ 605790 w 4552950"/>
              <a:gd name="connsiteY3" fmla="*/ 3430933 h 4930226"/>
              <a:gd name="connsiteX4" fmla="*/ 605790 w 4552950"/>
              <a:gd name="connsiteY4" fmla="*/ 3850033 h 4930226"/>
              <a:gd name="connsiteX5" fmla="*/ 184461 w 4552950"/>
              <a:gd name="connsiteY5" fmla="*/ 3850033 h 4930226"/>
              <a:gd name="connsiteX6" fmla="*/ 176858 w 4552950"/>
              <a:gd name="connsiteY6" fmla="*/ 3863458 h 4930226"/>
              <a:gd name="connsiteX7" fmla="*/ 50431 w 4552950"/>
              <a:gd name="connsiteY7" fmla="*/ 4013544 h 4930226"/>
              <a:gd name="connsiteX8" fmla="*/ 0 w 4552950"/>
              <a:gd name="connsiteY8" fmla="*/ 4064612 h 4930226"/>
              <a:gd name="connsiteX9" fmla="*/ 0 w 4552950"/>
              <a:gd name="connsiteY9" fmla="*/ 4930226 h 4930226"/>
              <a:gd name="connsiteX10" fmla="*/ 4552950 w 4552950"/>
              <a:gd name="connsiteY10" fmla="*/ 4930226 h 4930226"/>
              <a:gd name="connsiteX11" fmla="*/ 4552950 w 4552950"/>
              <a:gd name="connsiteY11" fmla="*/ 0 h 4930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52950" h="4930226">
                <a:moveTo>
                  <a:pt x="4552950" y="0"/>
                </a:moveTo>
                <a:lnTo>
                  <a:pt x="0" y="0"/>
                </a:lnTo>
                <a:lnTo>
                  <a:pt x="0" y="3430933"/>
                </a:lnTo>
                <a:lnTo>
                  <a:pt x="605790" y="3430933"/>
                </a:lnTo>
                <a:lnTo>
                  <a:pt x="605790" y="3850033"/>
                </a:lnTo>
                <a:lnTo>
                  <a:pt x="184461" y="3850033"/>
                </a:lnTo>
                <a:lnTo>
                  <a:pt x="176858" y="3863458"/>
                </a:lnTo>
                <a:cubicBezTo>
                  <a:pt x="146562" y="3908990"/>
                  <a:pt x="99279" y="3962494"/>
                  <a:pt x="50431" y="4013544"/>
                </a:cubicBezTo>
                <a:lnTo>
                  <a:pt x="0" y="4064612"/>
                </a:lnTo>
                <a:lnTo>
                  <a:pt x="0" y="4930226"/>
                </a:lnTo>
                <a:lnTo>
                  <a:pt x="4552950" y="4930226"/>
                </a:lnTo>
                <a:lnTo>
                  <a:pt x="4552950" y="0"/>
                </a:lnTo>
                <a:close/>
              </a:path>
            </a:pathLst>
          </a:custGeom>
        </p:spPr>
      </p:pic>
      <p:sp>
        <p:nvSpPr>
          <p:cNvPr id="47" name="Rectangle: Rounded Corners 46">
            <a:extLst>
              <a:ext uri="{FF2B5EF4-FFF2-40B4-BE49-F238E27FC236}">
                <a16:creationId xmlns:a16="http://schemas.microsoft.com/office/drawing/2014/main" id="{302BE327-EDA6-E840-251F-F541210E5140}"/>
              </a:ext>
              <a:ext uri="{C183D7F6-B498-43B3-948B-1728B52AA6E4}">
                <adec:decorative xmlns:adec="http://schemas.microsoft.com/office/drawing/2017/decorative" val="1"/>
              </a:ext>
            </a:extLst>
          </p:cNvPr>
          <p:cNvSpPr/>
          <p:nvPr/>
        </p:nvSpPr>
        <p:spPr bwMode="auto">
          <a:xfrm>
            <a:off x="6053591" y="1526002"/>
            <a:ext cx="5397500" cy="4509038"/>
          </a:xfrm>
          <a:prstGeom prst="roundRect">
            <a:avLst>
              <a:gd name="adj" fmla="val 4585"/>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err="1">
              <a:ln w="3175">
                <a:noFill/>
              </a:ln>
              <a:latin typeface="+mj-lt"/>
            </a:endParaRPr>
          </a:p>
        </p:txBody>
      </p:sp>
      <p:sp>
        <p:nvSpPr>
          <p:cNvPr id="48" name="Rectangle: Rounded Corners 47">
            <a:extLst>
              <a:ext uri="{FF2B5EF4-FFF2-40B4-BE49-F238E27FC236}">
                <a16:creationId xmlns:a16="http://schemas.microsoft.com/office/drawing/2014/main" id="{74B0688D-0FCD-AD1B-54EE-2CEC56B6D09B}"/>
              </a:ext>
              <a:ext uri="{C183D7F6-B498-43B3-948B-1728B52AA6E4}">
                <adec:decorative xmlns:adec="http://schemas.microsoft.com/office/drawing/2017/decorative" val="1"/>
              </a:ext>
            </a:extLst>
          </p:cNvPr>
          <p:cNvSpPr/>
          <p:nvPr/>
        </p:nvSpPr>
        <p:spPr bwMode="auto">
          <a:xfrm>
            <a:off x="587374" y="1320801"/>
            <a:ext cx="5135246" cy="3594100"/>
          </a:xfrm>
          <a:prstGeom prst="roundRect">
            <a:avLst>
              <a:gd name="adj" fmla="val 44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a:spcBef>
                <a:spcPts val="600"/>
              </a:spcBef>
            </a:pPr>
            <a:endParaRPr lang="en-US" sz="1200">
              <a:solidFill>
                <a:schemeClr val="tx1"/>
              </a:solidFill>
            </a:endParaRPr>
          </a:p>
        </p:txBody>
      </p:sp>
      <p:sp>
        <p:nvSpPr>
          <p:cNvPr id="49" name="Rectangle: Rounded Corners 48">
            <a:extLst>
              <a:ext uri="{FF2B5EF4-FFF2-40B4-BE49-F238E27FC236}">
                <a16:creationId xmlns:a16="http://schemas.microsoft.com/office/drawing/2014/main" id="{4A55D200-D59B-BA81-E2B3-F31989BF9135}"/>
              </a:ext>
              <a:ext uri="{C183D7F6-B498-43B3-948B-1728B52AA6E4}">
                <adec:decorative xmlns:adec="http://schemas.microsoft.com/office/drawing/2017/decorative" val="1"/>
              </a:ext>
            </a:extLst>
          </p:cNvPr>
          <p:cNvSpPr>
            <a:spLocks/>
          </p:cNvSpPr>
          <p:nvPr/>
        </p:nvSpPr>
        <p:spPr bwMode="auto">
          <a:xfrm>
            <a:off x="709155" y="1430429"/>
            <a:ext cx="402095" cy="3358895"/>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chemeClr val="tx1"/>
              </a:solidFill>
              <a:cs typeface="Segoe UI" pitchFamily="34" charset="0"/>
            </a:endParaRPr>
          </a:p>
        </p:txBody>
      </p:sp>
      <p:graphicFrame>
        <p:nvGraphicFramePr>
          <p:cNvPr id="50" name="Table 354">
            <a:extLst>
              <a:ext uri="{FF2B5EF4-FFF2-40B4-BE49-F238E27FC236}">
                <a16:creationId xmlns:a16="http://schemas.microsoft.com/office/drawing/2014/main" id="{64A2D9DD-420E-5D6E-0477-3164C3E20278}"/>
              </a:ext>
            </a:extLst>
          </p:cNvPr>
          <p:cNvGraphicFramePr>
            <a:graphicFrameLocks noGrp="1"/>
          </p:cNvGraphicFramePr>
          <p:nvPr>
            <p:extLst>
              <p:ext uri="{D42A27DB-BD31-4B8C-83A1-F6EECF244321}">
                <p14:modId xmlns:p14="http://schemas.microsoft.com/office/powerpoint/2010/main" val="3438764146"/>
              </p:ext>
            </p:extLst>
          </p:nvPr>
        </p:nvGraphicFramePr>
        <p:xfrm>
          <a:off x="709155" y="1430429"/>
          <a:ext cx="4853443" cy="3358895"/>
        </p:xfrm>
        <a:graphic>
          <a:graphicData uri="http://schemas.openxmlformats.org/drawingml/2006/table">
            <a:tbl>
              <a:tblPr firstRow="1" bandRow="1">
                <a:tableStyleId>{5C22544A-7EE6-4342-B048-85BDC9FD1C3A}</a:tableStyleId>
              </a:tblPr>
              <a:tblGrid>
                <a:gridCol w="402887">
                  <a:extLst>
                    <a:ext uri="{9D8B030D-6E8A-4147-A177-3AD203B41FA5}">
                      <a16:colId xmlns:a16="http://schemas.microsoft.com/office/drawing/2014/main" val="774820194"/>
                    </a:ext>
                  </a:extLst>
                </a:gridCol>
                <a:gridCol w="4450556">
                  <a:extLst>
                    <a:ext uri="{9D8B030D-6E8A-4147-A177-3AD203B41FA5}">
                      <a16:colId xmlns:a16="http://schemas.microsoft.com/office/drawing/2014/main" val="4243873998"/>
                    </a:ext>
                  </a:extLst>
                </a:gridCol>
              </a:tblGrid>
              <a:tr h="1013000">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2"/>
                          </a:solidFill>
                          <a:effectLst/>
                          <a:uLnTx/>
                          <a:uFillTx/>
                          <a:latin typeface="+mn-lt"/>
                          <a:ea typeface="+mn-lt"/>
                          <a:cs typeface="Segoe UI"/>
                        </a:rPr>
                        <a:t>1</a:t>
                      </a:r>
                    </a:p>
                  </a:txBody>
                  <a:tcPr marT="18288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mj-lt"/>
                          <a:ea typeface="+mn-lt"/>
                          <a:cs typeface="Segoe UI"/>
                        </a:rPr>
                        <a:t>Open a new tab in your browser</a:t>
                      </a:r>
                    </a:p>
                  </a:txBody>
                  <a:tcPr marL="137160" marT="182880" marB="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dash"/>
                      <a:round/>
                      <a:headEnd type="none" w="med" len="med"/>
                      <a:tailEnd type="none" w="med" len="med"/>
                    </a:lnB>
                    <a:noFill/>
                  </a:tcPr>
                </a:tc>
                <a:extLst>
                  <a:ext uri="{0D108BD9-81ED-4DB2-BD59-A6C34878D82A}">
                    <a16:rowId xmlns:a16="http://schemas.microsoft.com/office/drawing/2014/main" val="3114096094"/>
                  </a:ext>
                </a:extLst>
              </a:tr>
              <a:tr h="1013000">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2000" b="1" i="0" u="none" strike="noStrike" kern="1200" cap="none" spc="0" normalizeH="0" baseline="0">
                          <a:ln>
                            <a:noFill/>
                          </a:ln>
                          <a:solidFill>
                            <a:schemeClr val="accent2"/>
                          </a:solidFill>
                          <a:effectLst/>
                          <a:uLnTx/>
                          <a:uFillTx/>
                          <a:latin typeface="+mn-lt"/>
                          <a:ea typeface="+mn-lt"/>
                          <a:cs typeface="Segoe UI"/>
                        </a:rPr>
                        <a:t>2</a:t>
                      </a: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18288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dirty="0">
                          <a:ln>
                            <a:noFill/>
                          </a:ln>
                          <a:solidFill>
                            <a:schemeClr val="tx1"/>
                          </a:solidFill>
                          <a:effectLst/>
                          <a:uLnTx/>
                          <a:uFillTx/>
                          <a:latin typeface="+mj-lt"/>
                          <a:ea typeface="+mn-lt"/>
                          <a:cs typeface="Segoe UI"/>
                        </a:rPr>
                        <a:t>Navigate to </a:t>
                      </a:r>
                      <a:r>
                        <a:rPr kumimoji="0" lang="en-US" sz="1600" b="0" i="0" u="none" strike="noStrike" kern="1200" cap="none" spc="0" normalizeH="0" baseline="0" dirty="0">
                          <a:ln>
                            <a:noFill/>
                          </a:ln>
                          <a:solidFill>
                            <a:schemeClr val="tx1"/>
                          </a:solidFill>
                          <a:effectLst/>
                          <a:uLnTx/>
                          <a:uFillTx/>
                          <a:latin typeface="+mj-lt"/>
                          <a:ea typeface="+mn-lt"/>
                          <a:cs typeface="Segoe UI"/>
                          <a:hlinkClick r:id="rId4"/>
                        </a:rPr>
                        <a:t>aka.ms/Explore-AI</a:t>
                      </a:r>
                      <a:endParaRPr kumimoji="0" lang="en-US" sz="1600" b="0" i="0" u="none" strike="noStrike" kern="1200" cap="none" spc="0" normalizeH="0" baseline="0" dirty="0">
                        <a:ln>
                          <a:noFill/>
                        </a:ln>
                        <a:solidFill>
                          <a:schemeClr val="tx1"/>
                        </a:solidFill>
                        <a:effectLst/>
                        <a:uLnTx/>
                        <a:uFillTx/>
                        <a:latin typeface="+mj-lt"/>
                        <a:ea typeface="+mn-lt"/>
                        <a:cs typeface="Segoe UI"/>
                      </a:endParaRPr>
                    </a:p>
                  </a:txBody>
                  <a:tcPr marL="137160" marT="182880" marB="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dash"/>
                      <a:round/>
                      <a:headEnd type="none" w="med" len="med"/>
                      <a:tailEnd type="none" w="med" len="med"/>
                    </a:lnT>
                    <a:lnB w="6350" cap="flat" cmpd="sng" algn="ctr">
                      <a:solidFill>
                        <a:schemeClr val="bg1">
                          <a:lumMod val="75000"/>
                        </a:schemeClr>
                      </a:solidFill>
                      <a:prstDash val="dash"/>
                      <a:round/>
                      <a:headEnd type="none" w="med" len="med"/>
                      <a:tailEnd type="none" w="med" len="med"/>
                    </a:lnB>
                    <a:noFill/>
                  </a:tcPr>
                </a:tc>
                <a:extLst>
                  <a:ext uri="{0D108BD9-81ED-4DB2-BD59-A6C34878D82A}">
                    <a16:rowId xmlns:a16="http://schemas.microsoft.com/office/drawing/2014/main" val="332228556"/>
                  </a:ext>
                </a:extLst>
              </a:tr>
              <a:tr h="1332895">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2000" b="1" i="0" u="none" strike="noStrike" kern="1200" cap="none" spc="0" normalizeH="0" baseline="0">
                          <a:ln>
                            <a:noFill/>
                          </a:ln>
                          <a:solidFill>
                            <a:schemeClr val="accent2"/>
                          </a:solidFill>
                          <a:effectLst/>
                          <a:uLnTx/>
                          <a:uFillTx/>
                          <a:latin typeface="+mn-lt"/>
                          <a:ea typeface="+mn-lt"/>
                          <a:cs typeface="Segoe UI"/>
                        </a:rPr>
                        <a:t>3</a:t>
                      </a: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18288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dirty="0">
                          <a:ln>
                            <a:noFill/>
                          </a:ln>
                          <a:solidFill>
                            <a:schemeClr val="tx1"/>
                          </a:solidFill>
                          <a:effectLst/>
                          <a:uLnTx/>
                          <a:uFillTx/>
                          <a:latin typeface="+mj-lt"/>
                          <a:ea typeface="+mn-lt"/>
                          <a:cs typeface="Segoe UI"/>
                        </a:rPr>
                        <a:t>You have already completed the steps in Unit 1 with logging in, navigate to </a:t>
                      </a:r>
                      <a:r>
                        <a:rPr kumimoji="0" lang="en-US" sz="1600" b="0" i="0" u="none" strike="noStrike" kern="1200" cap="none" spc="0" normalizeH="0" baseline="0">
                          <a:ln>
                            <a:noFill/>
                          </a:ln>
                          <a:solidFill>
                            <a:schemeClr val="tx1"/>
                          </a:solidFill>
                          <a:effectLst/>
                          <a:uLnTx/>
                          <a:uFillTx/>
                          <a:latin typeface="+mj-lt"/>
                          <a:ea typeface="+mn-lt"/>
                          <a:cs typeface="Segoe UI"/>
                        </a:rPr>
                        <a:t>Unit 2</a:t>
                      </a:r>
                      <a:endParaRPr kumimoji="0" lang="en-US" sz="1600" b="0" i="0" u="none" strike="noStrike" kern="1200" cap="none" spc="0" normalizeH="0" baseline="0" dirty="0">
                        <a:ln>
                          <a:noFill/>
                        </a:ln>
                        <a:solidFill>
                          <a:schemeClr val="tx1"/>
                        </a:solidFill>
                        <a:effectLst/>
                        <a:uLnTx/>
                        <a:uFillTx/>
                        <a:latin typeface="+mj-lt"/>
                        <a:ea typeface="+mn-lt"/>
                        <a:cs typeface="Segoe UI"/>
                      </a:endParaRPr>
                    </a:p>
                  </a:txBody>
                  <a:tcPr marL="137160" marT="182880" marB="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dash"/>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944892465"/>
                  </a:ext>
                </a:extLst>
              </a:tr>
            </a:tbl>
          </a:graphicData>
        </a:graphic>
      </p:graphicFrame>
      <p:pic>
        <p:nvPicPr>
          <p:cNvPr id="51" name="Picture 50" descr="A screenshot of a Learning Path for Designing a dream destination using Microsoft Copilot">
            <a:extLst>
              <a:ext uri="{FF2B5EF4-FFF2-40B4-BE49-F238E27FC236}">
                <a16:creationId xmlns:a16="http://schemas.microsoft.com/office/drawing/2014/main" id="{4835F986-3063-2C6B-A06B-2C2FC6D37AD9}"/>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158268" y="1628447"/>
            <a:ext cx="5188146" cy="4304149"/>
          </a:xfrm>
          <a:prstGeom prst="rect">
            <a:avLst/>
          </a:prstGeom>
          <a:effectLst>
            <a:outerShdw blurRad="127000" algn="ctr" rotWithShape="0">
              <a:prstClr val="black">
                <a:alpha val="10000"/>
              </a:prstClr>
            </a:outerShdw>
          </a:effectLst>
        </p:spPr>
      </p:pic>
      <p:sp>
        <p:nvSpPr>
          <p:cNvPr id="3" name="TextBox 2">
            <a:extLst>
              <a:ext uri="{FF2B5EF4-FFF2-40B4-BE49-F238E27FC236}">
                <a16:creationId xmlns:a16="http://schemas.microsoft.com/office/drawing/2014/main" id="{5F5CB61B-88E1-890C-66DE-5FF75B293493}"/>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10610958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3DE2-B151-D805-01AD-8430413E2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17F25F-CFD4-10D3-B580-2E6B403B3762}"/>
              </a:ext>
            </a:extLst>
          </p:cNvPr>
          <p:cNvSpPr>
            <a:spLocks noGrp="1"/>
          </p:cNvSpPr>
          <p:nvPr>
            <p:ph type="title"/>
          </p:nvPr>
        </p:nvSpPr>
        <p:spPr>
          <a:xfrm>
            <a:off x="588263" y="457200"/>
            <a:ext cx="11018520" cy="492443"/>
          </a:xfrm>
        </p:spPr>
        <p:txBody>
          <a:bodyPr/>
          <a:lstStyle/>
          <a:p>
            <a:r>
              <a:rPr lang="en-US" dirty="0"/>
              <a:t>Unit 1: Getting Started      </a:t>
            </a:r>
          </a:p>
        </p:txBody>
      </p:sp>
      <p:sp>
        <p:nvSpPr>
          <p:cNvPr id="52" name="Rectangle: Rounded Corners 51">
            <a:extLst>
              <a:ext uri="{FF2B5EF4-FFF2-40B4-BE49-F238E27FC236}">
                <a16:creationId xmlns:a16="http://schemas.microsoft.com/office/drawing/2014/main" id="{410FB810-9C14-4758-5B79-A02491AA419E}"/>
              </a:ext>
              <a:ext uri="{C183D7F6-B498-43B3-948B-1728B52AA6E4}">
                <adec:decorative xmlns:adec="http://schemas.microsoft.com/office/drawing/2017/decorative" val="1"/>
              </a:ext>
            </a:extLst>
          </p:cNvPr>
          <p:cNvSpPr/>
          <p:nvPr/>
        </p:nvSpPr>
        <p:spPr bwMode="auto">
          <a:xfrm>
            <a:off x="587373" y="1320801"/>
            <a:ext cx="6468893" cy="3594100"/>
          </a:xfrm>
          <a:prstGeom prst="roundRect">
            <a:avLst>
              <a:gd name="adj" fmla="val 44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a:spcBef>
                <a:spcPts val="600"/>
              </a:spcBef>
            </a:pPr>
            <a:endParaRPr lang="en-US" sz="1200">
              <a:solidFill>
                <a:schemeClr val="tx1"/>
              </a:solidFill>
            </a:endParaRPr>
          </a:p>
        </p:txBody>
      </p:sp>
      <p:sp>
        <p:nvSpPr>
          <p:cNvPr id="53" name="Arrow: Bent 52">
            <a:extLst>
              <a:ext uri="{FF2B5EF4-FFF2-40B4-BE49-F238E27FC236}">
                <a16:creationId xmlns:a16="http://schemas.microsoft.com/office/drawing/2014/main" id="{BACDBFCC-3E58-6ACA-CDA6-023D66D8EF03}"/>
              </a:ext>
              <a:ext uri="{C183D7F6-B498-43B3-948B-1728B52AA6E4}">
                <adec:decorative xmlns:adec="http://schemas.microsoft.com/office/drawing/2017/decorative" val="1"/>
              </a:ext>
            </a:extLst>
          </p:cNvPr>
          <p:cNvSpPr/>
          <p:nvPr/>
        </p:nvSpPr>
        <p:spPr bwMode="auto">
          <a:xfrm rot="10800000">
            <a:off x="4038597" y="5256740"/>
            <a:ext cx="1314452" cy="375707"/>
          </a:xfrm>
          <a:prstGeom prst="bentArrow">
            <a:avLst>
              <a:gd name="adj1" fmla="val 25000"/>
              <a:gd name="adj2" fmla="val 0"/>
              <a:gd name="adj3" fmla="val 25000"/>
              <a:gd name="adj4" fmla="val 51201"/>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sp>
        <p:nvSpPr>
          <p:cNvPr id="54" name="Rectangle: Rounded Corners 53">
            <a:extLst>
              <a:ext uri="{FF2B5EF4-FFF2-40B4-BE49-F238E27FC236}">
                <a16:creationId xmlns:a16="http://schemas.microsoft.com/office/drawing/2014/main" id="{2EA63B2F-92D3-AAF9-5E60-EE75A7584D1F}"/>
              </a:ext>
              <a:ext uri="{C183D7F6-B498-43B3-948B-1728B52AA6E4}">
                <adec:decorative xmlns:adec="http://schemas.microsoft.com/office/drawing/2017/decorative" val="1"/>
              </a:ext>
            </a:extLst>
          </p:cNvPr>
          <p:cNvSpPr>
            <a:spLocks/>
          </p:cNvSpPr>
          <p:nvPr/>
        </p:nvSpPr>
        <p:spPr bwMode="auto">
          <a:xfrm>
            <a:off x="709155" y="1430429"/>
            <a:ext cx="402095" cy="3358895"/>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chemeClr val="tx1"/>
              </a:solidFill>
              <a:cs typeface="Segoe UI" pitchFamily="34" charset="0"/>
            </a:endParaRPr>
          </a:p>
        </p:txBody>
      </p:sp>
      <p:pic>
        <p:nvPicPr>
          <p:cNvPr id="55" name="Picture 54">
            <a:extLst>
              <a:ext uri="{FF2B5EF4-FFF2-40B4-BE49-F238E27FC236}">
                <a16:creationId xmlns:a16="http://schemas.microsoft.com/office/drawing/2014/main" id="{DCD68058-67ED-934E-9C59-C91DF463BC02}"/>
              </a:ext>
              <a:ext uri="{C183D7F6-B498-43B3-948B-1728B52AA6E4}">
                <adec:decorative xmlns:adec="http://schemas.microsoft.com/office/drawing/2017/decorative" val="1"/>
              </a:ext>
            </a:extLst>
          </p:cNvPr>
          <p:cNvPicPr>
            <a:picLocks noChangeAspect="1"/>
          </p:cNvPicPr>
          <p:nvPr/>
        </p:nvPicPr>
        <p:blipFill>
          <a:blip r:embed="rId2" cstate="screen">
            <a:clrChange>
              <a:clrFrom>
                <a:srgbClr val="E8E6DF"/>
              </a:clrFrom>
              <a:clrTo>
                <a:srgbClr val="E8E6DF">
                  <a:alpha val="0"/>
                </a:srgbClr>
              </a:clrTo>
            </a:clrChange>
            <a:extLst>
              <a:ext uri="{28A0092B-C50C-407E-A947-70E740481C1C}">
                <a14:useLocalDpi xmlns:a14="http://schemas.microsoft.com/office/drawing/2010/main"/>
              </a:ext>
            </a:extLst>
          </a:blip>
          <a:srcRect/>
          <a:stretch/>
        </p:blipFill>
        <p:spPr>
          <a:xfrm flipH="1">
            <a:off x="0" y="1601259"/>
            <a:ext cx="4838700" cy="5239654"/>
          </a:xfrm>
          <a:custGeom>
            <a:avLst/>
            <a:gdLst>
              <a:gd name="connsiteX0" fmla="*/ 4552950 w 4552950"/>
              <a:gd name="connsiteY0" fmla="*/ 0 h 4930226"/>
              <a:gd name="connsiteX1" fmla="*/ 0 w 4552950"/>
              <a:gd name="connsiteY1" fmla="*/ 0 h 4930226"/>
              <a:gd name="connsiteX2" fmla="*/ 0 w 4552950"/>
              <a:gd name="connsiteY2" fmla="*/ 3430933 h 4930226"/>
              <a:gd name="connsiteX3" fmla="*/ 605790 w 4552950"/>
              <a:gd name="connsiteY3" fmla="*/ 3430933 h 4930226"/>
              <a:gd name="connsiteX4" fmla="*/ 605790 w 4552950"/>
              <a:gd name="connsiteY4" fmla="*/ 3850033 h 4930226"/>
              <a:gd name="connsiteX5" fmla="*/ 184461 w 4552950"/>
              <a:gd name="connsiteY5" fmla="*/ 3850033 h 4930226"/>
              <a:gd name="connsiteX6" fmla="*/ 176858 w 4552950"/>
              <a:gd name="connsiteY6" fmla="*/ 3863458 h 4930226"/>
              <a:gd name="connsiteX7" fmla="*/ 50431 w 4552950"/>
              <a:gd name="connsiteY7" fmla="*/ 4013544 h 4930226"/>
              <a:gd name="connsiteX8" fmla="*/ 0 w 4552950"/>
              <a:gd name="connsiteY8" fmla="*/ 4064612 h 4930226"/>
              <a:gd name="connsiteX9" fmla="*/ 0 w 4552950"/>
              <a:gd name="connsiteY9" fmla="*/ 4930226 h 4930226"/>
              <a:gd name="connsiteX10" fmla="*/ 4552950 w 4552950"/>
              <a:gd name="connsiteY10" fmla="*/ 4930226 h 4930226"/>
              <a:gd name="connsiteX11" fmla="*/ 4552950 w 4552950"/>
              <a:gd name="connsiteY11" fmla="*/ 0 h 4930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52950" h="4930226">
                <a:moveTo>
                  <a:pt x="4552950" y="0"/>
                </a:moveTo>
                <a:lnTo>
                  <a:pt x="0" y="0"/>
                </a:lnTo>
                <a:lnTo>
                  <a:pt x="0" y="3430933"/>
                </a:lnTo>
                <a:lnTo>
                  <a:pt x="605790" y="3430933"/>
                </a:lnTo>
                <a:lnTo>
                  <a:pt x="605790" y="3850033"/>
                </a:lnTo>
                <a:lnTo>
                  <a:pt x="184461" y="3850033"/>
                </a:lnTo>
                <a:lnTo>
                  <a:pt x="176858" y="3863458"/>
                </a:lnTo>
                <a:cubicBezTo>
                  <a:pt x="146562" y="3908990"/>
                  <a:pt x="99279" y="3962494"/>
                  <a:pt x="50431" y="4013544"/>
                </a:cubicBezTo>
                <a:lnTo>
                  <a:pt x="0" y="4064612"/>
                </a:lnTo>
                <a:lnTo>
                  <a:pt x="0" y="4930226"/>
                </a:lnTo>
                <a:lnTo>
                  <a:pt x="4552950" y="4930226"/>
                </a:lnTo>
                <a:lnTo>
                  <a:pt x="4552950" y="0"/>
                </a:lnTo>
                <a:close/>
              </a:path>
            </a:pathLst>
          </a:custGeom>
        </p:spPr>
      </p:pic>
      <p:sp>
        <p:nvSpPr>
          <p:cNvPr id="56" name="Arrow: Bent 55">
            <a:extLst>
              <a:ext uri="{FF2B5EF4-FFF2-40B4-BE49-F238E27FC236}">
                <a16:creationId xmlns:a16="http://schemas.microsoft.com/office/drawing/2014/main" id="{77BEC889-C128-0AD2-FE84-DDA4EA7EBC52}"/>
              </a:ext>
              <a:ext uri="{C183D7F6-B498-43B3-948B-1728B52AA6E4}">
                <adec:decorative xmlns:adec="http://schemas.microsoft.com/office/drawing/2017/decorative" val="1"/>
              </a:ext>
            </a:extLst>
          </p:cNvPr>
          <p:cNvSpPr/>
          <p:nvPr/>
        </p:nvSpPr>
        <p:spPr bwMode="auto">
          <a:xfrm>
            <a:off x="5353050" y="5092571"/>
            <a:ext cx="1491121" cy="389193"/>
          </a:xfrm>
          <a:prstGeom prst="bentArrow">
            <a:avLst>
              <a:gd name="adj1" fmla="val 25000"/>
              <a:gd name="adj2" fmla="val 0"/>
              <a:gd name="adj3" fmla="val 25000"/>
              <a:gd name="adj4" fmla="val 52364"/>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pic>
        <p:nvPicPr>
          <p:cNvPr id="57" name="Picture 56">
            <a:extLst>
              <a:ext uri="{FF2B5EF4-FFF2-40B4-BE49-F238E27FC236}">
                <a16:creationId xmlns:a16="http://schemas.microsoft.com/office/drawing/2014/main" id="{6E6697F7-23A1-178C-BC33-8222F7E122B9}"/>
              </a:ext>
              <a:ext uri="{C183D7F6-B498-43B3-948B-1728B52AA6E4}">
                <adec:decorative xmlns:adec="http://schemas.microsoft.com/office/drawing/2017/decorative" val="1"/>
              </a:ext>
            </a:extLst>
          </p:cNvPr>
          <p:cNvPicPr>
            <a:picLocks noChangeAspect="1"/>
          </p:cNvPicPr>
          <p:nvPr/>
        </p:nvPicPr>
        <p:blipFill>
          <a:blip r:embed="rId3" cstate="screen">
            <a:clrChange>
              <a:clrFrom>
                <a:srgbClr val="E8E6DF"/>
              </a:clrFrom>
              <a:clrTo>
                <a:srgbClr val="E8E6DF">
                  <a:alpha val="0"/>
                </a:srgbClr>
              </a:clrTo>
            </a:clrChange>
            <a:extLst>
              <a:ext uri="{28A0092B-C50C-407E-A947-70E740481C1C}">
                <a14:useLocalDpi xmlns:a14="http://schemas.microsoft.com/office/drawing/2010/main"/>
              </a:ext>
            </a:extLst>
          </a:blip>
          <a:srcRect b="-2"/>
          <a:stretch/>
        </p:blipFill>
        <p:spPr>
          <a:xfrm rot="16200000">
            <a:off x="8814981" y="-269358"/>
            <a:ext cx="2923891" cy="3462607"/>
          </a:xfrm>
          <a:prstGeom prst="rect">
            <a:avLst/>
          </a:prstGeom>
        </p:spPr>
      </p:pic>
      <p:sp>
        <p:nvSpPr>
          <p:cNvPr id="58" name="Arrow: U-Turn 57">
            <a:extLst>
              <a:ext uri="{FF2B5EF4-FFF2-40B4-BE49-F238E27FC236}">
                <a16:creationId xmlns:a16="http://schemas.microsoft.com/office/drawing/2014/main" id="{A0BFA189-ECF9-C816-61FA-F4FAF0F3EA8A}"/>
              </a:ext>
              <a:ext uri="{C183D7F6-B498-43B3-948B-1728B52AA6E4}">
                <adec:decorative xmlns:adec="http://schemas.microsoft.com/office/drawing/2017/decorative" val="1"/>
              </a:ext>
            </a:extLst>
          </p:cNvPr>
          <p:cNvSpPr/>
          <p:nvPr/>
        </p:nvSpPr>
        <p:spPr bwMode="auto">
          <a:xfrm rot="5400000" flipH="1">
            <a:off x="8543020" y="3094622"/>
            <a:ext cx="241748" cy="3745140"/>
          </a:xfrm>
          <a:prstGeom prst="uturnArrow">
            <a:avLst>
              <a:gd name="adj1" fmla="val 25000"/>
              <a:gd name="adj2" fmla="val 0"/>
              <a:gd name="adj3" fmla="val 0"/>
              <a:gd name="adj4" fmla="val 50000"/>
              <a:gd name="adj5" fmla="val 74968"/>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59" name="Group 58" descr="The image shows a section from a Microsoft Office application. The section displayed is part of the file menu, which includes options for managing documents. The options listed are: Home (highlighted in red), New, Open, Get Add-ins, Info, Save a Copy (highlighted in red), Save as Adobe PDF, and Print.">
            <a:extLst>
              <a:ext uri="{FF2B5EF4-FFF2-40B4-BE49-F238E27FC236}">
                <a16:creationId xmlns:a16="http://schemas.microsoft.com/office/drawing/2014/main" id="{C4CF746E-6D53-71A8-79EE-DC71188F86A3}"/>
              </a:ext>
            </a:extLst>
          </p:cNvPr>
          <p:cNvGrpSpPr/>
          <p:nvPr/>
        </p:nvGrpSpPr>
        <p:grpSpPr>
          <a:xfrm>
            <a:off x="7250133" y="300130"/>
            <a:ext cx="1908380" cy="4548094"/>
            <a:chOff x="6742249" y="300130"/>
            <a:chExt cx="1908380" cy="4548094"/>
          </a:xfrm>
        </p:grpSpPr>
        <p:sp>
          <p:nvSpPr>
            <p:cNvPr id="60" name="Arrow: U-Turn 59">
              <a:extLst>
                <a:ext uri="{FF2B5EF4-FFF2-40B4-BE49-F238E27FC236}">
                  <a16:creationId xmlns:a16="http://schemas.microsoft.com/office/drawing/2014/main" id="{CC47DA49-B2DD-7ED5-7545-4B419FB927F8}"/>
                </a:ext>
              </a:extLst>
            </p:cNvPr>
            <p:cNvSpPr/>
            <p:nvPr/>
          </p:nvSpPr>
          <p:spPr bwMode="auto">
            <a:xfrm flipH="1">
              <a:off x="6748205" y="300130"/>
              <a:ext cx="1902424" cy="3163925"/>
            </a:xfrm>
            <a:prstGeom prst="uturnArrow">
              <a:avLst>
                <a:gd name="adj1" fmla="val 25000"/>
                <a:gd name="adj2" fmla="val 0"/>
                <a:gd name="adj3" fmla="val 54757"/>
                <a:gd name="adj4" fmla="val 11787"/>
                <a:gd name="adj5" fmla="val 75478"/>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1" name="Arrow: Bent 60">
              <a:extLst>
                <a:ext uri="{FF2B5EF4-FFF2-40B4-BE49-F238E27FC236}">
                  <a16:creationId xmlns:a16="http://schemas.microsoft.com/office/drawing/2014/main" id="{F4606CA2-CC8A-28DE-277B-0E3D0A6C0931}"/>
                </a:ext>
              </a:extLst>
            </p:cNvPr>
            <p:cNvSpPr/>
            <p:nvPr/>
          </p:nvSpPr>
          <p:spPr bwMode="auto">
            <a:xfrm rot="10800000" flipH="1">
              <a:off x="6742249" y="2482217"/>
              <a:ext cx="554870" cy="2366007"/>
            </a:xfrm>
            <a:prstGeom prst="bentArrow">
              <a:avLst>
                <a:gd name="adj1" fmla="val 25000"/>
                <a:gd name="adj2" fmla="val 0"/>
                <a:gd name="adj3" fmla="val 25000"/>
                <a:gd name="adj4" fmla="val 48905"/>
              </a:avLst>
            </a:prstGeom>
            <a:ln w="6032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nvGrpSpPr>
            <p:cNvPr id="62" name="Group 61">
              <a:extLst>
                <a:ext uri="{FF2B5EF4-FFF2-40B4-BE49-F238E27FC236}">
                  <a16:creationId xmlns:a16="http://schemas.microsoft.com/office/drawing/2014/main" id="{17A54A13-CECC-8530-2470-20BC1171BAF6}"/>
                </a:ext>
              </a:extLst>
            </p:cNvPr>
            <p:cNvGrpSpPr/>
            <p:nvPr/>
          </p:nvGrpSpPr>
          <p:grpSpPr>
            <a:xfrm>
              <a:off x="6919098" y="451723"/>
              <a:ext cx="1560638" cy="4234403"/>
              <a:chOff x="9855197" y="1475201"/>
              <a:chExt cx="1589540" cy="4312823"/>
            </a:xfrm>
          </p:grpSpPr>
          <p:sp>
            <p:nvSpPr>
              <p:cNvPr id="63" name="Rectangle: Rounded Corners 62">
                <a:extLst>
                  <a:ext uri="{FF2B5EF4-FFF2-40B4-BE49-F238E27FC236}">
                    <a16:creationId xmlns:a16="http://schemas.microsoft.com/office/drawing/2014/main" id="{68E51E06-E73E-0C28-51D3-5A47CA80DDCE}"/>
                  </a:ext>
                </a:extLst>
              </p:cNvPr>
              <p:cNvSpPr/>
              <p:nvPr/>
            </p:nvSpPr>
            <p:spPr bwMode="auto">
              <a:xfrm>
                <a:off x="9855197" y="1475201"/>
                <a:ext cx="1589540" cy="4312823"/>
              </a:xfrm>
              <a:prstGeom prst="roundRect">
                <a:avLst>
                  <a:gd name="adj" fmla="val 8896"/>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err="1">
                  <a:ln w="3175">
                    <a:noFill/>
                  </a:ln>
                  <a:latin typeface="+mj-lt"/>
                </a:endParaRPr>
              </a:p>
            </p:txBody>
          </p:sp>
          <p:pic>
            <p:nvPicPr>
              <p:cNvPr id="64" name="Picture 63">
                <a:extLst>
                  <a:ext uri="{FF2B5EF4-FFF2-40B4-BE49-F238E27FC236}">
                    <a16:creationId xmlns:a16="http://schemas.microsoft.com/office/drawing/2014/main" id="{A7B326BF-525E-F20C-0E3E-10C2EE2AED23}"/>
                  </a:ext>
                </a:extLst>
              </p:cNvPr>
              <p:cNvPicPr>
                <a:picLocks noChangeAspect="1"/>
              </p:cNvPicPr>
              <p:nvPr/>
            </p:nvPicPr>
            <p:blipFill>
              <a:blip r:embed="rId4"/>
              <a:srcRect l="1258" t="493" r="1258" b="493"/>
              <a:stretch/>
            </p:blipFill>
            <p:spPr>
              <a:xfrm>
                <a:off x="9960743" y="1588966"/>
                <a:ext cx="1378449" cy="4085294"/>
              </a:xfrm>
              <a:prstGeom prst="roundRect">
                <a:avLst>
                  <a:gd name="adj" fmla="val 6110"/>
                </a:avLst>
              </a:prstGeom>
              <a:effectLst>
                <a:outerShdw blurRad="127000" algn="ctr" rotWithShape="0">
                  <a:prstClr val="black">
                    <a:alpha val="10000"/>
                  </a:prstClr>
                </a:outerShdw>
              </a:effectLst>
            </p:spPr>
          </p:pic>
        </p:grpSp>
      </p:grpSp>
      <p:grpSp>
        <p:nvGrpSpPr>
          <p:cNvPr id="65" name="Group 64" descr="A screenshot of a file save dialog box in Microsoft PowerPoint. The file name is 'GSCO_Explore AI Presentation_Your Last Name Here', and the file type is 'PowerPoint Presentation (*.pptx)'. The 'Save' button is highlighted.">
            <a:extLst>
              <a:ext uri="{FF2B5EF4-FFF2-40B4-BE49-F238E27FC236}">
                <a16:creationId xmlns:a16="http://schemas.microsoft.com/office/drawing/2014/main" id="{2A309F77-0257-1A5E-2586-02E1629A7DAC}"/>
              </a:ext>
            </a:extLst>
          </p:cNvPr>
          <p:cNvGrpSpPr/>
          <p:nvPr/>
        </p:nvGrpSpPr>
        <p:grpSpPr>
          <a:xfrm>
            <a:off x="5537983" y="5243257"/>
            <a:ext cx="6284356" cy="1009975"/>
            <a:chOff x="2733908" y="4257676"/>
            <a:chExt cx="6792696" cy="1091671"/>
          </a:xfrm>
        </p:grpSpPr>
        <p:sp>
          <p:nvSpPr>
            <p:cNvPr id="66" name="Rectangle: Rounded Corners 65">
              <a:extLst>
                <a:ext uri="{FF2B5EF4-FFF2-40B4-BE49-F238E27FC236}">
                  <a16:creationId xmlns:a16="http://schemas.microsoft.com/office/drawing/2014/main" id="{2079C3F3-F0E0-4F0D-F4E7-9F22BC5C1FBE}"/>
                </a:ext>
              </a:extLst>
            </p:cNvPr>
            <p:cNvSpPr/>
            <p:nvPr/>
          </p:nvSpPr>
          <p:spPr bwMode="auto">
            <a:xfrm>
              <a:off x="2733908" y="4257676"/>
              <a:ext cx="6792696" cy="1091671"/>
            </a:xfrm>
            <a:prstGeom prst="roundRect">
              <a:avLst>
                <a:gd name="adj" fmla="val 13423"/>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err="1">
                <a:ln w="3175">
                  <a:noFill/>
                </a:ln>
                <a:latin typeface="+mj-lt"/>
              </a:endParaRPr>
            </a:p>
          </p:txBody>
        </p:sp>
        <p:pic>
          <p:nvPicPr>
            <p:cNvPr id="67" name="Picture 66">
              <a:extLst>
                <a:ext uri="{FF2B5EF4-FFF2-40B4-BE49-F238E27FC236}">
                  <a16:creationId xmlns:a16="http://schemas.microsoft.com/office/drawing/2014/main" id="{245692E0-FAF9-DC6E-B3DA-EED72CF6988C}"/>
                </a:ext>
              </a:extLst>
            </p:cNvPr>
            <p:cNvPicPr>
              <a:picLocks noChangeAspect="1"/>
            </p:cNvPicPr>
            <p:nvPr/>
          </p:nvPicPr>
          <p:blipFill>
            <a:blip r:embed="rId5"/>
            <a:srcRect t="-3885" b="-3885"/>
            <a:stretch/>
          </p:blipFill>
          <p:spPr>
            <a:xfrm>
              <a:off x="2835712" y="4360907"/>
              <a:ext cx="6589089" cy="885207"/>
            </a:xfrm>
            <a:prstGeom prst="roundRect">
              <a:avLst>
                <a:gd name="adj" fmla="val 6781"/>
              </a:avLst>
            </a:prstGeom>
            <a:solidFill>
              <a:srgbClr val="F5F5F5"/>
            </a:solidFill>
            <a:effectLst>
              <a:outerShdw blurRad="127000" algn="ctr" rotWithShape="0">
                <a:prstClr val="black">
                  <a:alpha val="10000"/>
                </a:prstClr>
              </a:outerShdw>
            </a:effectLst>
          </p:spPr>
        </p:pic>
      </p:grpSp>
      <p:sp>
        <p:nvSpPr>
          <p:cNvPr id="68" name="Arrow: U-Turn 67">
            <a:extLst>
              <a:ext uri="{FF2B5EF4-FFF2-40B4-BE49-F238E27FC236}">
                <a16:creationId xmlns:a16="http://schemas.microsoft.com/office/drawing/2014/main" id="{1AA0984F-C172-7F03-FBF6-83E5A31C1FF7}"/>
              </a:ext>
              <a:ext uri="{C183D7F6-B498-43B3-948B-1728B52AA6E4}">
                <adec:decorative xmlns:adec="http://schemas.microsoft.com/office/drawing/2017/decorative" val="1"/>
              </a:ext>
            </a:extLst>
          </p:cNvPr>
          <p:cNvSpPr/>
          <p:nvPr/>
        </p:nvSpPr>
        <p:spPr bwMode="auto">
          <a:xfrm rot="10800000" flipH="1">
            <a:off x="9158513" y="1429804"/>
            <a:ext cx="2686051" cy="3163925"/>
          </a:xfrm>
          <a:prstGeom prst="uturnArrow">
            <a:avLst>
              <a:gd name="adj1" fmla="val 25000"/>
              <a:gd name="adj2" fmla="val 0"/>
              <a:gd name="adj3" fmla="val 53255"/>
              <a:gd name="adj4" fmla="val 7873"/>
              <a:gd name="adj5" fmla="val 75478"/>
            </a:avLst>
          </a:prstGeom>
          <a:ln w="66675">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aphicFrame>
        <p:nvGraphicFramePr>
          <p:cNvPr id="69" name="Table 354">
            <a:extLst>
              <a:ext uri="{FF2B5EF4-FFF2-40B4-BE49-F238E27FC236}">
                <a16:creationId xmlns:a16="http://schemas.microsoft.com/office/drawing/2014/main" id="{07216A24-20DE-063A-9E76-AFFDE627F42A}"/>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887809291"/>
              </p:ext>
            </p:extLst>
          </p:nvPr>
        </p:nvGraphicFramePr>
        <p:xfrm>
          <a:off x="709157" y="1430429"/>
          <a:ext cx="6142580" cy="3358895"/>
        </p:xfrm>
        <a:graphic>
          <a:graphicData uri="http://schemas.openxmlformats.org/drawingml/2006/table">
            <a:tbl>
              <a:tblPr firstRow="1" bandRow="1">
                <a:tableStyleId>{5C22544A-7EE6-4342-B048-85BDC9FD1C3A}</a:tableStyleId>
              </a:tblPr>
              <a:tblGrid>
                <a:gridCol w="400506">
                  <a:extLst>
                    <a:ext uri="{9D8B030D-6E8A-4147-A177-3AD203B41FA5}">
                      <a16:colId xmlns:a16="http://schemas.microsoft.com/office/drawing/2014/main" val="774820194"/>
                    </a:ext>
                  </a:extLst>
                </a:gridCol>
                <a:gridCol w="5742074">
                  <a:extLst>
                    <a:ext uri="{9D8B030D-6E8A-4147-A177-3AD203B41FA5}">
                      <a16:colId xmlns:a16="http://schemas.microsoft.com/office/drawing/2014/main" val="4243873998"/>
                    </a:ext>
                  </a:extLst>
                </a:gridCol>
              </a:tblGrid>
              <a:tr h="1017179">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2"/>
                          </a:solidFill>
                          <a:effectLst/>
                          <a:uLnTx/>
                          <a:uFillTx/>
                          <a:latin typeface="+mn-lt"/>
                          <a:ea typeface="+mn-lt"/>
                          <a:cs typeface="Segoe UI"/>
                        </a:rPr>
                        <a:t>1</a:t>
                      </a:r>
                    </a:p>
                  </a:txBody>
                  <a:tcPr marT="18288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mj-lt"/>
                          <a:ea typeface="+mn-lt"/>
                          <a:cs typeface="Segoe UI"/>
                        </a:rPr>
                        <a:t>Open the Microsoft PowerPoint “</a:t>
                      </a:r>
                      <a:r>
                        <a:rPr kumimoji="0" lang="en-US" sz="1600" b="0" i="0" u="none" strike="noStrike" kern="1200" cap="none" spc="0" normalizeH="0" baseline="0" noProof="0" dirty="0" err="1">
                          <a:ln>
                            <a:noFill/>
                          </a:ln>
                          <a:solidFill>
                            <a:schemeClr val="tx1"/>
                          </a:solidFill>
                          <a:effectLst/>
                          <a:uLnTx/>
                          <a:uFillTx/>
                          <a:latin typeface="+mj-lt"/>
                          <a:ea typeface="+mn-lt"/>
                          <a:cs typeface="Segoe UI"/>
                        </a:rPr>
                        <a:t>GSCO_Explore</a:t>
                      </a:r>
                      <a:r>
                        <a:rPr kumimoji="0" lang="en-US" sz="1600" b="0" i="0" u="none" strike="noStrike" kern="1200" cap="none" spc="0" normalizeH="0" baseline="0" noProof="0" dirty="0">
                          <a:ln>
                            <a:noFill/>
                          </a:ln>
                          <a:solidFill>
                            <a:schemeClr val="tx1"/>
                          </a:solidFill>
                          <a:effectLst/>
                          <a:uLnTx/>
                          <a:uFillTx/>
                          <a:latin typeface="+mj-lt"/>
                          <a:ea typeface="+mn-lt"/>
                          <a:cs typeface="Segoe UI"/>
                        </a:rPr>
                        <a:t> </a:t>
                      </a:r>
                      <a:r>
                        <a:rPr kumimoji="0" lang="en-US" sz="1600" b="0" i="0" u="none" strike="noStrike" kern="1200" cap="none" spc="0" normalizeH="0" baseline="0" noProof="0" dirty="0" err="1">
                          <a:ln>
                            <a:noFill/>
                          </a:ln>
                          <a:solidFill>
                            <a:schemeClr val="tx1"/>
                          </a:solidFill>
                          <a:effectLst/>
                          <a:uLnTx/>
                          <a:uFillTx/>
                          <a:latin typeface="+mj-lt"/>
                          <a:ea typeface="+mn-lt"/>
                          <a:cs typeface="Segoe UI"/>
                        </a:rPr>
                        <a:t>AI_Presentation</a:t>
                      </a:r>
                      <a:r>
                        <a:rPr kumimoji="0" lang="en-US" sz="1600" b="0" i="0" u="none" strike="noStrike" kern="1200" cap="none" spc="0" normalizeH="0" baseline="0" noProof="0" dirty="0">
                          <a:ln>
                            <a:noFill/>
                          </a:ln>
                          <a:solidFill>
                            <a:schemeClr val="tx1"/>
                          </a:solidFill>
                          <a:effectLst/>
                          <a:uLnTx/>
                          <a:uFillTx/>
                          <a:latin typeface="+mj-lt"/>
                          <a:ea typeface="+mn-lt"/>
                          <a:cs typeface="Segoe UI"/>
                        </a:rPr>
                        <a:t>”</a:t>
                      </a:r>
                    </a:p>
                  </a:txBody>
                  <a:tcPr marL="137160" marT="182880" marB="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dash"/>
                      <a:round/>
                      <a:headEnd type="none" w="med" len="med"/>
                      <a:tailEnd type="none" w="med" len="med"/>
                    </a:lnB>
                    <a:noFill/>
                  </a:tcPr>
                </a:tc>
                <a:extLst>
                  <a:ext uri="{0D108BD9-81ED-4DB2-BD59-A6C34878D82A}">
                    <a16:rowId xmlns:a16="http://schemas.microsoft.com/office/drawing/2014/main" val="3114096094"/>
                  </a:ext>
                </a:extLst>
              </a:tr>
              <a:tr h="775403">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IN" sz="2000" b="1" i="0" u="none" strike="noStrike" kern="1200" cap="none" spc="0" normalizeH="0" baseline="0">
                          <a:ln>
                            <a:noFill/>
                          </a:ln>
                          <a:solidFill>
                            <a:schemeClr val="accent2"/>
                          </a:solidFill>
                          <a:effectLst/>
                          <a:uLnTx/>
                          <a:uFillTx/>
                          <a:latin typeface="+mn-lt"/>
                          <a:ea typeface="+mn-lt"/>
                          <a:cs typeface="Segoe UI"/>
                        </a:rPr>
                        <a:t>2</a:t>
                      </a: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27432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a:ln>
                            <a:noFill/>
                          </a:ln>
                          <a:solidFill>
                            <a:schemeClr val="tx1"/>
                          </a:solidFill>
                          <a:effectLst/>
                          <a:uLnTx/>
                          <a:uFillTx/>
                          <a:latin typeface="+mj-lt"/>
                          <a:ea typeface="+mn-lt"/>
                          <a:cs typeface="Segoe UI"/>
                        </a:rPr>
                        <a:t>Follow these steps to create a copy of the file for you</a:t>
                      </a:r>
                      <a:br>
                        <a:rPr kumimoji="0" lang="en-US" sz="1600" b="0" i="0" u="none" strike="noStrike" kern="1200" cap="none" spc="0" normalizeH="0" baseline="0">
                          <a:ln>
                            <a:noFill/>
                          </a:ln>
                          <a:solidFill>
                            <a:schemeClr val="tx1"/>
                          </a:solidFill>
                          <a:effectLst/>
                          <a:uLnTx/>
                          <a:uFillTx/>
                          <a:latin typeface="+mj-lt"/>
                          <a:ea typeface="+mn-lt"/>
                          <a:cs typeface="Segoe UI"/>
                        </a:rPr>
                      </a:br>
                      <a:r>
                        <a:rPr kumimoji="0" lang="en-US" sz="1600" b="0" i="0" u="none" strike="noStrike" kern="1200" cap="none" spc="0" normalizeH="0" baseline="0">
                          <a:ln>
                            <a:noFill/>
                          </a:ln>
                          <a:solidFill>
                            <a:schemeClr val="tx1"/>
                          </a:solidFill>
                          <a:effectLst/>
                          <a:uLnTx/>
                          <a:uFillTx/>
                          <a:latin typeface="+mj-lt"/>
                          <a:ea typeface="+mn-lt"/>
                          <a:cs typeface="Segoe UI"/>
                        </a:rPr>
                        <a:t>to edit:</a:t>
                      </a:r>
                    </a:p>
                  </a:txBody>
                  <a:tcPr marL="137160" marT="18288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dash"/>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2228556"/>
                  </a:ext>
                </a:extLst>
              </a:tr>
              <a:tr h="1566313">
                <a:tc>
                  <a:txBody>
                    <a:bodyPr/>
                    <a:lstStyle/>
                    <a:p>
                      <a:pPr marL="0" marR="0" lvl="0" indent="0" algn="ctr" defTabSz="932742"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a:ln>
                          <a:noFill/>
                        </a:ln>
                        <a:solidFill>
                          <a:schemeClr val="accent2"/>
                        </a:solidFill>
                        <a:effectLst/>
                        <a:uLnTx/>
                        <a:uFillTx/>
                        <a:latin typeface="+mn-lt"/>
                        <a:ea typeface="+mn-lt"/>
                        <a:cs typeface="Segoe UI"/>
                      </a:endParaRPr>
                    </a:p>
                  </a:txBody>
                  <a:tcPr marT="274320" marB="18288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09562" marR="0" lvl="1" indent="-228600" algn="l" defTabSz="932742" rtl="0" eaLnBrk="1" fontAlgn="auto" latinLnBrk="0" hangingPunct="1">
                        <a:lnSpc>
                          <a:spcPct val="100000"/>
                        </a:lnSpc>
                        <a:spcBef>
                          <a:spcPts val="600"/>
                        </a:spcBef>
                        <a:spcAft>
                          <a:spcPts val="0"/>
                        </a:spcAft>
                        <a:buClrTx/>
                        <a:buSzTx/>
                        <a:buFont typeface="+mj-lt"/>
                        <a:buAutoNum type="arabicPeriod"/>
                        <a:tabLst/>
                        <a:defRPr/>
                      </a:pPr>
                      <a:r>
                        <a:rPr lang="en-US" sz="1400" kern="1200" dirty="0">
                          <a:solidFill>
                            <a:schemeClr val="tx1"/>
                          </a:solidFill>
                          <a:effectLst/>
                          <a:latin typeface="+mn-lt"/>
                          <a:ea typeface="+mn-lt"/>
                          <a:cs typeface="Segoe UI Semibold" panose="020B0702040204020203" pitchFamily="34" charset="0"/>
                        </a:rPr>
                        <a:t>File</a:t>
                      </a:r>
                    </a:p>
                    <a:p>
                      <a:pPr marL="309562" marR="0" lvl="1" indent="-228600" algn="l" defTabSz="932742" rtl="0" eaLnBrk="1" fontAlgn="auto" latinLnBrk="0" hangingPunct="1">
                        <a:lnSpc>
                          <a:spcPct val="100000"/>
                        </a:lnSpc>
                        <a:spcBef>
                          <a:spcPts val="600"/>
                        </a:spcBef>
                        <a:spcAft>
                          <a:spcPts val="0"/>
                        </a:spcAft>
                        <a:buClrTx/>
                        <a:buSzTx/>
                        <a:buFont typeface="+mj-lt"/>
                        <a:buAutoNum type="arabicPeriod"/>
                        <a:tabLst/>
                        <a:defRPr/>
                      </a:pPr>
                      <a:r>
                        <a:rPr lang="en-US" sz="1400" kern="1200" dirty="0">
                          <a:solidFill>
                            <a:schemeClr val="tx1"/>
                          </a:solidFill>
                          <a:effectLst/>
                          <a:latin typeface="+mn-lt"/>
                          <a:ea typeface="+mn-lt"/>
                          <a:cs typeface="Segoe UI Semibold" panose="020B0702040204020203" pitchFamily="34" charset="0"/>
                        </a:rPr>
                        <a:t>Save a copy</a:t>
                      </a:r>
                    </a:p>
                    <a:p>
                      <a:pPr marL="309562" marR="0" lvl="1" indent="-228600" algn="l" defTabSz="932742" rtl="0" eaLnBrk="1" fontAlgn="auto" latinLnBrk="0" hangingPunct="1">
                        <a:lnSpc>
                          <a:spcPct val="100000"/>
                        </a:lnSpc>
                        <a:spcBef>
                          <a:spcPts val="600"/>
                        </a:spcBef>
                        <a:spcAft>
                          <a:spcPts val="0"/>
                        </a:spcAft>
                        <a:buClrTx/>
                        <a:buSzTx/>
                        <a:buFont typeface="+mj-lt"/>
                        <a:buAutoNum type="arabicPeriod"/>
                        <a:tabLst/>
                        <a:defRPr/>
                      </a:pPr>
                      <a:r>
                        <a:rPr lang="en-US" sz="1400" kern="1200" dirty="0">
                          <a:solidFill>
                            <a:schemeClr val="tx1"/>
                          </a:solidFill>
                          <a:effectLst/>
                          <a:latin typeface="+mn-lt"/>
                          <a:ea typeface="+mn-lt"/>
                          <a:cs typeface="Segoe UI Semibold" panose="020B0702040204020203" pitchFamily="34" charset="0"/>
                        </a:rPr>
                        <a:t>Into the “Save As” box add your last name or initials to the</a:t>
                      </a:r>
                      <a:br>
                        <a:rPr lang="en-US" sz="1400" kern="1200" dirty="0">
                          <a:solidFill>
                            <a:schemeClr val="tx1"/>
                          </a:solidFill>
                          <a:effectLst/>
                          <a:latin typeface="+mn-lt"/>
                          <a:ea typeface="+mn-lt"/>
                          <a:cs typeface="Segoe UI Semibold" panose="020B0702040204020203" pitchFamily="34" charset="0"/>
                        </a:rPr>
                      </a:br>
                      <a:r>
                        <a:rPr lang="en-US" sz="1400" kern="1200" dirty="0">
                          <a:solidFill>
                            <a:schemeClr val="tx1"/>
                          </a:solidFill>
                          <a:effectLst/>
                          <a:latin typeface="+mn-lt"/>
                          <a:ea typeface="+mn-lt"/>
                          <a:cs typeface="Segoe UI Semibold" panose="020B0702040204020203" pitchFamily="34" charset="0"/>
                        </a:rPr>
                        <a:t>file name</a:t>
                      </a:r>
                    </a:p>
                    <a:p>
                      <a:pPr marL="309562" marR="0" lvl="1" indent="-228600" algn="l" defTabSz="932742" rtl="0" eaLnBrk="1" fontAlgn="auto" latinLnBrk="0" hangingPunct="1">
                        <a:lnSpc>
                          <a:spcPct val="100000"/>
                        </a:lnSpc>
                        <a:spcBef>
                          <a:spcPts val="600"/>
                        </a:spcBef>
                        <a:spcAft>
                          <a:spcPts val="0"/>
                        </a:spcAft>
                        <a:buClrTx/>
                        <a:buSzTx/>
                        <a:buFont typeface="+mj-lt"/>
                        <a:buAutoNum type="arabicPeriod"/>
                        <a:tabLst/>
                        <a:defRPr/>
                      </a:pPr>
                      <a:r>
                        <a:rPr lang="en-US" sz="1400" kern="1200" dirty="0">
                          <a:solidFill>
                            <a:schemeClr val="tx1"/>
                          </a:solidFill>
                          <a:effectLst/>
                          <a:latin typeface="+mn-lt"/>
                          <a:ea typeface="+mn-lt"/>
                          <a:cs typeface="Segoe UI Semibold" panose="020B0702040204020203" pitchFamily="34" charset="0"/>
                        </a:rPr>
                        <a:t>Select save</a:t>
                      </a:r>
                    </a:p>
                    <a:p>
                      <a:pPr marL="0" marR="0" lvl="0" indent="0" algn="l" defTabSz="932742"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dirty="0">
                        <a:ln>
                          <a:noFill/>
                        </a:ln>
                        <a:solidFill>
                          <a:schemeClr val="tx1"/>
                        </a:solidFill>
                        <a:effectLst/>
                        <a:uLnTx/>
                        <a:uFillTx/>
                        <a:latin typeface="+mj-lt"/>
                        <a:ea typeface="+mn-lt"/>
                        <a:cs typeface="Segoe UI"/>
                      </a:endParaRPr>
                    </a:p>
                  </a:txBody>
                  <a:tcPr marL="13716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944892465"/>
                  </a:ext>
                </a:extLst>
              </a:tr>
            </a:tbl>
          </a:graphicData>
        </a:graphic>
      </p:graphicFrame>
      <p:pic>
        <p:nvPicPr>
          <p:cNvPr id="70" name="Picture 69">
            <a:extLst>
              <a:ext uri="{FF2B5EF4-FFF2-40B4-BE49-F238E27FC236}">
                <a16:creationId xmlns:a16="http://schemas.microsoft.com/office/drawing/2014/main" id="{18A027D8-7F61-29A4-4089-10734672E657}"/>
              </a:ext>
              <a:ext uri="{C183D7F6-B498-43B3-948B-1728B52AA6E4}">
                <adec:decorative xmlns:adec="http://schemas.microsoft.com/office/drawing/2017/decorative" val="1"/>
              </a:ext>
            </a:extLst>
          </p:cNvPr>
          <p:cNvPicPr>
            <a:picLocks noChangeAspect="1"/>
          </p:cNvPicPr>
          <p:nvPr/>
        </p:nvPicPr>
        <p:blipFill>
          <a:blip r:embed="rId6">
            <a:clrChange>
              <a:clrFrom>
                <a:srgbClr val="E8E6DF"/>
              </a:clrFrom>
              <a:clrTo>
                <a:srgbClr val="E8E6DF">
                  <a:alpha val="0"/>
                </a:srgbClr>
              </a:clrTo>
            </a:clrChange>
          </a:blip>
          <a:srcRect l="47820" t="78444" r="37401"/>
          <a:stretch/>
        </p:blipFill>
        <p:spPr>
          <a:xfrm flipH="1">
            <a:off x="10918156" y="3850640"/>
            <a:ext cx="843044" cy="692291"/>
          </a:xfrm>
          <a:prstGeom prst="roundRect">
            <a:avLst>
              <a:gd name="adj" fmla="val 26604"/>
            </a:avLst>
          </a:prstGeom>
        </p:spPr>
      </p:pic>
      <p:pic>
        <p:nvPicPr>
          <p:cNvPr id="71" name="Picture 70">
            <a:extLst>
              <a:ext uri="{FF2B5EF4-FFF2-40B4-BE49-F238E27FC236}">
                <a16:creationId xmlns:a16="http://schemas.microsoft.com/office/drawing/2014/main" id="{3D314FAC-6545-2368-5620-A2D684ECCFA7}"/>
              </a:ext>
              <a:ext uri="{C183D7F6-B498-43B3-948B-1728B52AA6E4}">
                <adec:decorative xmlns:adec="http://schemas.microsoft.com/office/drawing/2017/decorative" val="1"/>
              </a:ext>
            </a:extLst>
          </p:cNvPr>
          <p:cNvPicPr>
            <a:picLocks noChangeAspect="1"/>
          </p:cNvPicPr>
          <p:nvPr/>
        </p:nvPicPr>
        <p:blipFill>
          <a:blip r:embed="rId6">
            <a:clrChange>
              <a:clrFrom>
                <a:srgbClr val="E8E6DF"/>
              </a:clrFrom>
              <a:clrTo>
                <a:srgbClr val="E8E6DF">
                  <a:alpha val="0"/>
                </a:srgbClr>
              </a:clrTo>
            </a:clrChange>
          </a:blip>
          <a:srcRect l="37272" t="78874" r="53355" b="4479"/>
          <a:stretch/>
        </p:blipFill>
        <p:spPr>
          <a:xfrm rot="15977627">
            <a:off x="9292829" y="3972059"/>
            <a:ext cx="572650" cy="572650"/>
          </a:xfrm>
          <a:custGeom>
            <a:avLst/>
            <a:gdLst>
              <a:gd name="connsiteX0" fmla="*/ 1646928 w 4572001"/>
              <a:gd name="connsiteY0" fmla="*/ 0 h 4572000"/>
              <a:gd name="connsiteX1" fmla="*/ 2925075 w 4572001"/>
              <a:gd name="connsiteY1" fmla="*/ 0 h 4572000"/>
              <a:gd name="connsiteX2" fmla="*/ 4572001 w 4572001"/>
              <a:gd name="connsiteY2" fmla="*/ 1646926 h 4572000"/>
              <a:gd name="connsiteX3" fmla="*/ 4572001 w 4572001"/>
              <a:gd name="connsiteY3" fmla="*/ 2925074 h 4572000"/>
              <a:gd name="connsiteX4" fmla="*/ 2925075 w 4572001"/>
              <a:gd name="connsiteY4" fmla="*/ 4572000 h 4572000"/>
              <a:gd name="connsiteX5" fmla="*/ 1646928 w 4572001"/>
              <a:gd name="connsiteY5" fmla="*/ 4572000 h 4572000"/>
              <a:gd name="connsiteX6" fmla="*/ 0 w 4572001"/>
              <a:gd name="connsiteY6" fmla="*/ 2925074 h 4572000"/>
              <a:gd name="connsiteX7" fmla="*/ 0 w 4572001"/>
              <a:gd name="connsiteY7" fmla="*/ 1646926 h 4572000"/>
              <a:gd name="connsiteX8" fmla="*/ 1646928 w 4572001"/>
              <a:gd name="connsiteY8"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1" h="4572000">
                <a:moveTo>
                  <a:pt x="1646928" y="0"/>
                </a:moveTo>
                <a:lnTo>
                  <a:pt x="2925075" y="0"/>
                </a:lnTo>
                <a:cubicBezTo>
                  <a:pt x="3834647" y="0"/>
                  <a:pt x="4572001" y="737354"/>
                  <a:pt x="4572001" y="1646926"/>
                </a:cubicBezTo>
                <a:lnTo>
                  <a:pt x="4572001" y="2925074"/>
                </a:lnTo>
                <a:cubicBezTo>
                  <a:pt x="4572001" y="3834646"/>
                  <a:pt x="3834647" y="4572000"/>
                  <a:pt x="2925075" y="4572000"/>
                </a:cubicBezTo>
                <a:lnTo>
                  <a:pt x="1646928" y="4572000"/>
                </a:lnTo>
                <a:cubicBezTo>
                  <a:pt x="737356" y="4572000"/>
                  <a:pt x="0" y="3834646"/>
                  <a:pt x="0" y="2925074"/>
                </a:cubicBezTo>
                <a:lnTo>
                  <a:pt x="0" y="1646926"/>
                </a:lnTo>
                <a:cubicBezTo>
                  <a:pt x="0" y="737354"/>
                  <a:pt x="737356" y="0"/>
                  <a:pt x="1646928" y="0"/>
                </a:cubicBezTo>
                <a:close/>
              </a:path>
            </a:pathLst>
          </a:custGeom>
        </p:spPr>
      </p:pic>
      <p:sp>
        <p:nvSpPr>
          <p:cNvPr id="3" name="TextBox 2">
            <a:extLst>
              <a:ext uri="{FF2B5EF4-FFF2-40B4-BE49-F238E27FC236}">
                <a16:creationId xmlns:a16="http://schemas.microsoft.com/office/drawing/2014/main" id="{788A399E-F76A-C319-F848-CF1C5FC03FDE}"/>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72348243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06DCD-8F8E-AFD7-95D4-E9614CA164CE}"/>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EE577CCF-2FCD-77BF-B9AB-E3BCE5399B82}"/>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30" name="Picture 29">
              <a:extLst>
                <a:ext uri="{FF2B5EF4-FFF2-40B4-BE49-F238E27FC236}">
                  <a16:creationId xmlns:a16="http://schemas.microsoft.com/office/drawing/2014/main" id="{71EE6E72-9CFB-CA59-55ED-E1AAA23E5186}"/>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33" name="Straight Connector 32">
              <a:extLst>
                <a:ext uri="{FF2B5EF4-FFF2-40B4-BE49-F238E27FC236}">
                  <a16:creationId xmlns:a16="http://schemas.microsoft.com/office/drawing/2014/main" id="{CF3D090E-E62B-47B6-ECB2-015D707C9539}"/>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8" name="Rounded Rectangle 24_1">
            <a:extLst>
              <a:ext uri="{FF2B5EF4-FFF2-40B4-BE49-F238E27FC236}">
                <a16:creationId xmlns:a16="http://schemas.microsoft.com/office/drawing/2014/main" id="{AAB009CF-C34E-F5DB-C1DD-C6F9BA42452C}"/>
              </a:ext>
              <a:ext uri="{C183D7F6-B498-43B3-948B-1728B52AA6E4}">
                <adec:decorative xmlns:adec="http://schemas.microsoft.com/office/drawing/2017/decorative" val="1"/>
              </a:ext>
            </a:extLst>
          </p:cNvPr>
          <p:cNvSpPr>
            <a:spLocks/>
          </p:cNvSpPr>
          <p:nvPr/>
        </p:nvSpPr>
        <p:spPr bwMode="auto">
          <a:xfrm>
            <a:off x="588963" y="1585897"/>
            <a:ext cx="11017250" cy="4350765"/>
          </a:xfrm>
          <a:prstGeom prst="roundRect">
            <a:avLst>
              <a:gd name="adj" fmla="val 3598"/>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IN" sz="1400" b="1" i="0" u="none" strike="noStrike" kern="1200" cap="none" normalizeH="0" baseline="0" noProof="0">
              <a:ln>
                <a:noFill/>
              </a:ln>
              <a:solidFill>
                <a:srgbClr val="0078D4"/>
              </a:solidFill>
              <a:effectLst/>
              <a:uLnTx/>
              <a:uFillTx/>
              <a:latin typeface="Segoe UI Semibold"/>
              <a:ea typeface="+mn-ea"/>
              <a:cs typeface="+mn-cs"/>
            </a:endParaRPr>
          </a:p>
        </p:txBody>
      </p:sp>
      <p:sp>
        <p:nvSpPr>
          <p:cNvPr id="12" name="Rounded Rectangle 3_1">
            <a:extLst>
              <a:ext uri="{FF2B5EF4-FFF2-40B4-BE49-F238E27FC236}">
                <a16:creationId xmlns:a16="http://schemas.microsoft.com/office/drawing/2014/main" id="{3EB4CBAD-50C1-2DCF-2185-B0E151BAA456}"/>
              </a:ext>
              <a:ext uri="{C183D7F6-B498-43B3-948B-1728B52AA6E4}">
                <adec:decorative xmlns:adec="http://schemas.microsoft.com/office/drawing/2017/decorative" val="1"/>
              </a:ext>
            </a:extLst>
          </p:cNvPr>
          <p:cNvSpPr>
            <a:spLocks/>
          </p:cNvSpPr>
          <p:nvPr/>
        </p:nvSpPr>
        <p:spPr>
          <a:xfrm>
            <a:off x="726123" y="2831768"/>
            <a:ext cx="10742930" cy="2967734"/>
          </a:xfrm>
          <a:prstGeom prst="roundRect">
            <a:avLst>
              <a:gd name="adj" fmla="val 3783"/>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 name="Title 1">
            <a:extLst>
              <a:ext uri="{FF2B5EF4-FFF2-40B4-BE49-F238E27FC236}">
                <a16:creationId xmlns:a16="http://schemas.microsoft.com/office/drawing/2014/main" id="{34124C6C-58EB-86CA-9383-58BEFD500C38}"/>
              </a:ext>
            </a:extLst>
          </p:cNvPr>
          <p:cNvSpPr>
            <a:spLocks noGrp="1"/>
          </p:cNvSpPr>
          <p:nvPr>
            <p:ph type="title"/>
          </p:nvPr>
        </p:nvSpPr>
        <p:spPr>
          <a:xfrm>
            <a:off x="588263" y="457200"/>
            <a:ext cx="11018520" cy="492443"/>
          </a:xfrm>
        </p:spPr>
        <p:txBody>
          <a:bodyPr/>
          <a:lstStyle/>
          <a:p>
            <a:r>
              <a:rPr lang="en-US" dirty="0">
                <a:ea typeface="+mj-ea"/>
                <a:cs typeface="+mj-cs"/>
              </a:rPr>
              <a:t>Unit 2: Define your idea and set the context</a:t>
            </a:r>
          </a:p>
        </p:txBody>
      </p:sp>
      <p:sp>
        <p:nvSpPr>
          <p:cNvPr id="11" name="Rounded Rectangle 3_1">
            <a:extLst>
              <a:ext uri="{FF2B5EF4-FFF2-40B4-BE49-F238E27FC236}">
                <a16:creationId xmlns:a16="http://schemas.microsoft.com/office/drawing/2014/main" id="{5C86E689-3057-F24F-D2E5-F2A6A7A41131}"/>
              </a:ext>
            </a:extLst>
          </p:cNvPr>
          <p:cNvSpPr>
            <a:spLocks/>
          </p:cNvSpPr>
          <p:nvPr/>
        </p:nvSpPr>
        <p:spPr>
          <a:xfrm>
            <a:off x="726123" y="1723057"/>
            <a:ext cx="10742930" cy="971551"/>
          </a:xfrm>
          <a:prstGeom prst="roundRect">
            <a:avLst>
              <a:gd name="adj" fmla="val 12325"/>
            </a:avLst>
          </a:prstGeom>
          <a:gradFill flip="none" rotWithShape="1">
            <a:gsLst>
              <a:gs pos="50000">
                <a:schemeClr val="accent1">
                  <a:alpha val="10000"/>
                </a:schemeClr>
              </a:gs>
              <a:gs pos="0">
                <a:schemeClr val="accent3">
                  <a:alpha val="10000"/>
                </a:schemeClr>
              </a:gs>
              <a:gs pos="10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600"/>
              </a:spcAft>
              <a:buClrTx/>
              <a:buSzTx/>
              <a:buFontTx/>
              <a:buNone/>
              <a:tabLst/>
              <a:defRPr/>
            </a:pPr>
            <a:r>
              <a:rPr lang="en-US" sz="2000" b="0" i="0">
                <a:solidFill>
                  <a:schemeClr val="tx1"/>
                </a:solidFill>
                <a:effectLst/>
              </a:rPr>
              <a:t>For this exercise we are going to be working on defining and refining our ideas for an</a:t>
            </a:r>
            <a:br>
              <a:rPr lang="en-US" sz="2000" b="0" i="0">
                <a:solidFill>
                  <a:schemeClr val="tx1"/>
                </a:solidFill>
                <a:effectLst/>
              </a:rPr>
            </a:br>
            <a:r>
              <a:rPr lang="en-US" sz="2000" b="0" i="0">
                <a:solidFill>
                  <a:schemeClr val="tx1"/>
                </a:solidFill>
                <a:effectLst/>
              </a:rPr>
              <a:t>AI-generated destination</a:t>
            </a:r>
          </a:p>
        </p:txBody>
      </p:sp>
      <p:sp>
        <p:nvSpPr>
          <p:cNvPr id="29" name="TextBox 28">
            <a:extLst>
              <a:ext uri="{FF2B5EF4-FFF2-40B4-BE49-F238E27FC236}">
                <a16:creationId xmlns:a16="http://schemas.microsoft.com/office/drawing/2014/main" id="{2E5DE1D9-1890-C7BB-89B2-8540018369E7}"/>
              </a:ext>
            </a:extLst>
          </p:cNvPr>
          <p:cNvSpPr txBox="1"/>
          <p:nvPr/>
        </p:nvSpPr>
        <p:spPr>
          <a:xfrm>
            <a:off x="863283" y="3002318"/>
            <a:ext cx="9527916" cy="307777"/>
          </a:xfrm>
          <a:prstGeom prst="rect">
            <a:avLst/>
          </a:prstGeom>
          <a:noFill/>
        </p:spPr>
        <p:txBody>
          <a:bodyPr wrap="square" lIns="0" tIns="0" rIns="0" bIns="0">
            <a:spAutoFit/>
          </a:bodyPr>
          <a:lstStyle/>
          <a:p>
            <a:pPr marL="0" indent="0">
              <a:buNone/>
            </a:pPr>
            <a:r>
              <a:rPr lang="en-US" sz="2000"/>
              <a:t>Follow the steps in Unit 2, to set the stage for you dream destination</a:t>
            </a:r>
          </a:p>
        </p:txBody>
      </p:sp>
      <p:sp>
        <p:nvSpPr>
          <p:cNvPr id="61" name="Rectangle: Rounded Corners 60">
            <a:extLst>
              <a:ext uri="{FF2B5EF4-FFF2-40B4-BE49-F238E27FC236}">
                <a16:creationId xmlns:a16="http://schemas.microsoft.com/office/drawing/2014/main" id="{A8064FAB-DDC2-C7C6-E00E-75EBFA48C450}"/>
              </a:ext>
            </a:extLst>
          </p:cNvPr>
          <p:cNvSpPr>
            <a:spLocks/>
          </p:cNvSpPr>
          <p:nvPr/>
        </p:nvSpPr>
        <p:spPr bwMode="auto">
          <a:xfrm>
            <a:off x="863283" y="4015085"/>
            <a:ext cx="3397038" cy="1647257"/>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defTabSz="951121">
              <a:spcAft>
                <a:spcPts val="600"/>
              </a:spcAft>
              <a:buSzPct val="90000"/>
            </a:pPr>
            <a:r>
              <a:rPr lang="en-IN" sz="1800">
                <a:solidFill>
                  <a:schemeClr val="tx1"/>
                </a:solidFill>
              </a:rPr>
              <a:t>Use a role-based prompt</a:t>
            </a:r>
          </a:p>
        </p:txBody>
      </p:sp>
      <p:sp>
        <p:nvSpPr>
          <p:cNvPr id="62" name="Rectangle: Rounded Corners 61">
            <a:extLst>
              <a:ext uri="{FF2B5EF4-FFF2-40B4-BE49-F238E27FC236}">
                <a16:creationId xmlns:a16="http://schemas.microsoft.com/office/drawing/2014/main" id="{B1224EFF-DCC6-2569-3B30-4E18CEABC455}"/>
              </a:ext>
            </a:extLst>
          </p:cNvPr>
          <p:cNvSpPr>
            <a:spLocks/>
          </p:cNvSpPr>
          <p:nvPr/>
        </p:nvSpPr>
        <p:spPr bwMode="auto">
          <a:xfrm>
            <a:off x="4397481" y="4015085"/>
            <a:ext cx="3397038" cy="1647257"/>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defTabSz="951121">
              <a:spcAft>
                <a:spcPts val="600"/>
              </a:spcAft>
              <a:buSzPct val="90000"/>
            </a:pPr>
            <a:r>
              <a:rPr lang="en-IN" sz="1800">
                <a:solidFill>
                  <a:schemeClr val="tx1"/>
                </a:solidFill>
              </a:rPr>
              <a:t>Define your idea</a:t>
            </a:r>
          </a:p>
        </p:txBody>
      </p:sp>
      <p:sp>
        <p:nvSpPr>
          <p:cNvPr id="63" name="Rectangle: Rounded Corners 62">
            <a:extLst>
              <a:ext uri="{FF2B5EF4-FFF2-40B4-BE49-F238E27FC236}">
                <a16:creationId xmlns:a16="http://schemas.microsoft.com/office/drawing/2014/main" id="{17E7CCCD-C9F6-6E51-ABBA-26BA0F7B974C}"/>
              </a:ext>
            </a:extLst>
          </p:cNvPr>
          <p:cNvSpPr>
            <a:spLocks/>
          </p:cNvSpPr>
          <p:nvPr/>
        </p:nvSpPr>
        <p:spPr bwMode="auto">
          <a:xfrm>
            <a:off x="7931679" y="4015085"/>
            <a:ext cx="3397038" cy="1647257"/>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defTabSz="951121">
              <a:spcAft>
                <a:spcPts val="600"/>
              </a:spcAft>
              <a:buSzPct val="90000"/>
            </a:pPr>
            <a:r>
              <a:rPr lang="en-IN" sz="1800">
                <a:solidFill>
                  <a:schemeClr val="tx1"/>
                </a:solidFill>
              </a:rPr>
              <a:t>Introduce your idea</a:t>
            </a:r>
          </a:p>
        </p:txBody>
      </p:sp>
      <p:grpSp>
        <p:nvGrpSpPr>
          <p:cNvPr id="37" name="Group 36">
            <a:extLst>
              <a:ext uri="{FF2B5EF4-FFF2-40B4-BE49-F238E27FC236}">
                <a16:creationId xmlns:a16="http://schemas.microsoft.com/office/drawing/2014/main" id="{8E88E68A-210A-2ED8-71E7-89967FC1628B}"/>
              </a:ext>
              <a:ext uri="{C183D7F6-B498-43B3-948B-1728B52AA6E4}">
                <adec:decorative xmlns:adec="http://schemas.microsoft.com/office/drawing/2017/decorative" val="1"/>
              </a:ext>
            </a:extLst>
          </p:cNvPr>
          <p:cNvGrpSpPr>
            <a:grpSpLocks/>
          </p:cNvGrpSpPr>
          <p:nvPr/>
        </p:nvGrpSpPr>
        <p:grpSpPr>
          <a:xfrm>
            <a:off x="2241762" y="3696486"/>
            <a:ext cx="640080" cy="640080"/>
            <a:chOff x="547424" y="4293480"/>
            <a:chExt cx="640026" cy="657416"/>
          </a:xfrm>
        </p:grpSpPr>
        <p:grpSp>
          <p:nvGrpSpPr>
            <p:cNvPr id="38" name="Group 37">
              <a:extLst>
                <a:ext uri="{FF2B5EF4-FFF2-40B4-BE49-F238E27FC236}">
                  <a16:creationId xmlns:a16="http://schemas.microsoft.com/office/drawing/2014/main" id="{5F97A3B6-8F69-DDBD-19E9-A001F1428E1E}"/>
                </a:ext>
              </a:extLst>
            </p:cNvPr>
            <p:cNvGrpSpPr/>
            <p:nvPr/>
          </p:nvGrpSpPr>
          <p:grpSpPr>
            <a:xfrm>
              <a:off x="547424" y="4293480"/>
              <a:ext cx="640026" cy="657416"/>
              <a:chOff x="987658" y="5065483"/>
              <a:chExt cx="1169054" cy="1200820"/>
            </a:xfrm>
          </p:grpSpPr>
          <p:grpSp>
            <p:nvGrpSpPr>
              <p:cNvPr id="40" name="Group 39">
                <a:extLst>
                  <a:ext uri="{FF2B5EF4-FFF2-40B4-BE49-F238E27FC236}">
                    <a16:creationId xmlns:a16="http://schemas.microsoft.com/office/drawing/2014/main" id="{2E587FC2-D45E-05EF-E19D-E274B0341A69}"/>
                  </a:ext>
                </a:extLst>
              </p:cNvPr>
              <p:cNvGrpSpPr/>
              <p:nvPr/>
            </p:nvGrpSpPr>
            <p:grpSpPr>
              <a:xfrm>
                <a:off x="987658" y="5065483"/>
                <a:ext cx="1169054" cy="1200820"/>
                <a:chOff x="6349393" y="1711575"/>
                <a:chExt cx="5590022" cy="5674618"/>
              </a:xfrm>
            </p:grpSpPr>
            <p:sp>
              <p:nvSpPr>
                <p:cNvPr id="43" name="Rounded Rectangle 3_1">
                  <a:extLst>
                    <a:ext uri="{FF2B5EF4-FFF2-40B4-BE49-F238E27FC236}">
                      <a16:creationId xmlns:a16="http://schemas.microsoft.com/office/drawing/2014/main" id="{98A54EC7-0555-29D6-D1BC-AB9773C707CA}"/>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44" name="Rounded Rectangle 3_1">
                  <a:extLst>
                    <a:ext uri="{FF2B5EF4-FFF2-40B4-BE49-F238E27FC236}">
                      <a16:creationId xmlns:a16="http://schemas.microsoft.com/office/drawing/2014/main" id="{F8D2A1A9-CC69-B1D8-28DA-176F4C8FEC86}"/>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41" name="Rounded Rectangle 3_1">
                <a:extLst>
                  <a:ext uri="{FF2B5EF4-FFF2-40B4-BE49-F238E27FC236}">
                    <a16:creationId xmlns:a16="http://schemas.microsoft.com/office/drawing/2014/main" id="{A580D065-17A7-F408-5EFF-4780A418DD9B}"/>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42" name="Rounded Rectangle 24_1">
                <a:extLst>
                  <a:ext uri="{FF2B5EF4-FFF2-40B4-BE49-F238E27FC236}">
                    <a16:creationId xmlns:a16="http://schemas.microsoft.com/office/drawing/2014/main" id="{17F873A6-21DA-9FF4-C7A6-803E3B1E2354}"/>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9" name="Oval 38">
              <a:extLst>
                <a:ext uri="{FF2B5EF4-FFF2-40B4-BE49-F238E27FC236}">
                  <a16:creationId xmlns:a16="http://schemas.microsoft.com/office/drawing/2014/main" id="{876DD28C-1C2A-4618-0012-BE38AFFA32DF}"/>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2800">
                  <a:solidFill>
                    <a:srgbClr val="C73ECC"/>
                  </a:solidFill>
                  <a:latin typeface="+mj-lt"/>
                  <a:ea typeface="+mj-ea"/>
                  <a:cs typeface="+mj-cs"/>
                </a:rPr>
                <a:t>1</a:t>
              </a:r>
            </a:p>
          </p:txBody>
        </p:sp>
      </p:grpSp>
      <p:grpSp>
        <p:nvGrpSpPr>
          <p:cNvPr id="45" name="Group 44">
            <a:extLst>
              <a:ext uri="{FF2B5EF4-FFF2-40B4-BE49-F238E27FC236}">
                <a16:creationId xmlns:a16="http://schemas.microsoft.com/office/drawing/2014/main" id="{68756B50-CAD6-9603-DB35-F02D3767F776}"/>
              </a:ext>
              <a:ext uri="{C183D7F6-B498-43B3-948B-1728B52AA6E4}">
                <adec:decorative xmlns:adec="http://schemas.microsoft.com/office/drawing/2017/decorative" val="1"/>
              </a:ext>
            </a:extLst>
          </p:cNvPr>
          <p:cNvGrpSpPr>
            <a:grpSpLocks/>
          </p:cNvGrpSpPr>
          <p:nvPr/>
        </p:nvGrpSpPr>
        <p:grpSpPr>
          <a:xfrm>
            <a:off x="5775960" y="3696486"/>
            <a:ext cx="640080" cy="640080"/>
            <a:chOff x="547424" y="4293480"/>
            <a:chExt cx="640026" cy="657416"/>
          </a:xfrm>
        </p:grpSpPr>
        <p:grpSp>
          <p:nvGrpSpPr>
            <p:cNvPr id="46" name="Group 45">
              <a:extLst>
                <a:ext uri="{FF2B5EF4-FFF2-40B4-BE49-F238E27FC236}">
                  <a16:creationId xmlns:a16="http://schemas.microsoft.com/office/drawing/2014/main" id="{789C7173-09CF-DCDD-5480-785A5B22BA0D}"/>
                </a:ext>
              </a:extLst>
            </p:cNvPr>
            <p:cNvGrpSpPr/>
            <p:nvPr/>
          </p:nvGrpSpPr>
          <p:grpSpPr>
            <a:xfrm>
              <a:off x="547424" y="4293480"/>
              <a:ext cx="640026" cy="657416"/>
              <a:chOff x="987658" y="5065483"/>
              <a:chExt cx="1169054" cy="1200820"/>
            </a:xfrm>
          </p:grpSpPr>
          <p:grpSp>
            <p:nvGrpSpPr>
              <p:cNvPr id="48" name="Group 47">
                <a:extLst>
                  <a:ext uri="{FF2B5EF4-FFF2-40B4-BE49-F238E27FC236}">
                    <a16:creationId xmlns:a16="http://schemas.microsoft.com/office/drawing/2014/main" id="{AA2EE6BF-4970-0887-BD35-93B8A80664A5}"/>
                  </a:ext>
                </a:extLst>
              </p:cNvPr>
              <p:cNvGrpSpPr/>
              <p:nvPr/>
            </p:nvGrpSpPr>
            <p:grpSpPr>
              <a:xfrm>
                <a:off x="987658" y="5065483"/>
                <a:ext cx="1169054" cy="1200820"/>
                <a:chOff x="6349393" y="1711575"/>
                <a:chExt cx="5590022" cy="5674618"/>
              </a:xfrm>
            </p:grpSpPr>
            <p:sp>
              <p:nvSpPr>
                <p:cNvPr id="51" name="Rounded Rectangle 3_1">
                  <a:extLst>
                    <a:ext uri="{FF2B5EF4-FFF2-40B4-BE49-F238E27FC236}">
                      <a16:creationId xmlns:a16="http://schemas.microsoft.com/office/drawing/2014/main" id="{A35D97B4-437D-8046-D2FF-80341F874AEB}"/>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52" name="Rounded Rectangle 3_1">
                  <a:extLst>
                    <a:ext uri="{FF2B5EF4-FFF2-40B4-BE49-F238E27FC236}">
                      <a16:creationId xmlns:a16="http://schemas.microsoft.com/office/drawing/2014/main" id="{4AD1020C-5272-E46F-EF00-0F301D54EC9B}"/>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49" name="Rounded Rectangle 3_1">
                <a:extLst>
                  <a:ext uri="{FF2B5EF4-FFF2-40B4-BE49-F238E27FC236}">
                    <a16:creationId xmlns:a16="http://schemas.microsoft.com/office/drawing/2014/main" id="{5203F818-3EF0-6C00-E3B3-74853B1772CF}"/>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50" name="Rounded Rectangle 24_1">
                <a:extLst>
                  <a:ext uri="{FF2B5EF4-FFF2-40B4-BE49-F238E27FC236}">
                    <a16:creationId xmlns:a16="http://schemas.microsoft.com/office/drawing/2014/main" id="{A638494C-9383-02CB-6027-9A51B2D9EED8}"/>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47" name="Oval 46">
              <a:extLst>
                <a:ext uri="{FF2B5EF4-FFF2-40B4-BE49-F238E27FC236}">
                  <a16:creationId xmlns:a16="http://schemas.microsoft.com/office/drawing/2014/main" id="{1A0497BA-8369-FFAF-8E48-8BCB6E2638CF}"/>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2800">
                  <a:solidFill>
                    <a:srgbClr val="C73ECC"/>
                  </a:solidFill>
                  <a:latin typeface="+mj-lt"/>
                  <a:ea typeface="+mj-ea"/>
                  <a:cs typeface="+mj-cs"/>
                </a:rPr>
                <a:t>2</a:t>
              </a:r>
            </a:p>
          </p:txBody>
        </p:sp>
      </p:grpSp>
      <p:grpSp>
        <p:nvGrpSpPr>
          <p:cNvPr id="53" name="Group 52">
            <a:extLst>
              <a:ext uri="{FF2B5EF4-FFF2-40B4-BE49-F238E27FC236}">
                <a16:creationId xmlns:a16="http://schemas.microsoft.com/office/drawing/2014/main" id="{5A0EB94F-2E0F-74C9-97BC-1FE07E308EF2}"/>
              </a:ext>
              <a:ext uri="{C183D7F6-B498-43B3-948B-1728B52AA6E4}">
                <adec:decorative xmlns:adec="http://schemas.microsoft.com/office/drawing/2017/decorative" val="1"/>
              </a:ext>
            </a:extLst>
          </p:cNvPr>
          <p:cNvGrpSpPr>
            <a:grpSpLocks/>
          </p:cNvGrpSpPr>
          <p:nvPr/>
        </p:nvGrpSpPr>
        <p:grpSpPr>
          <a:xfrm>
            <a:off x="9310157" y="3696486"/>
            <a:ext cx="640080" cy="640080"/>
            <a:chOff x="547424" y="4293480"/>
            <a:chExt cx="640026" cy="657416"/>
          </a:xfrm>
        </p:grpSpPr>
        <p:grpSp>
          <p:nvGrpSpPr>
            <p:cNvPr id="54" name="Group 53">
              <a:extLst>
                <a:ext uri="{FF2B5EF4-FFF2-40B4-BE49-F238E27FC236}">
                  <a16:creationId xmlns:a16="http://schemas.microsoft.com/office/drawing/2014/main" id="{7AF02629-9DBA-18F7-F4C6-760E6BFC5ED5}"/>
                </a:ext>
              </a:extLst>
            </p:cNvPr>
            <p:cNvGrpSpPr/>
            <p:nvPr/>
          </p:nvGrpSpPr>
          <p:grpSpPr>
            <a:xfrm>
              <a:off x="547424" y="4293480"/>
              <a:ext cx="640026" cy="657416"/>
              <a:chOff x="987658" y="5065483"/>
              <a:chExt cx="1169054" cy="1200820"/>
            </a:xfrm>
          </p:grpSpPr>
          <p:grpSp>
            <p:nvGrpSpPr>
              <p:cNvPr id="56" name="Group 55">
                <a:extLst>
                  <a:ext uri="{FF2B5EF4-FFF2-40B4-BE49-F238E27FC236}">
                    <a16:creationId xmlns:a16="http://schemas.microsoft.com/office/drawing/2014/main" id="{016F9DE3-0FB4-B2C9-B6E0-84B7DE6F9108}"/>
                  </a:ext>
                </a:extLst>
              </p:cNvPr>
              <p:cNvGrpSpPr/>
              <p:nvPr/>
            </p:nvGrpSpPr>
            <p:grpSpPr>
              <a:xfrm>
                <a:off x="987658" y="5065483"/>
                <a:ext cx="1169054" cy="1200820"/>
                <a:chOff x="6349393" y="1711575"/>
                <a:chExt cx="5590022" cy="5674618"/>
              </a:xfrm>
            </p:grpSpPr>
            <p:sp>
              <p:nvSpPr>
                <p:cNvPr id="59" name="Rounded Rectangle 3_1">
                  <a:extLst>
                    <a:ext uri="{FF2B5EF4-FFF2-40B4-BE49-F238E27FC236}">
                      <a16:creationId xmlns:a16="http://schemas.microsoft.com/office/drawing/2014/main" id="{068FFEE0-54C3-3378-F34E-6219EF844FCD}"/>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60" name="Rounded Rectangle 3_1">
                  <a:extLst>
                    <a:ext uri="{FF2B5EF4-FFF2-40B4-BE49-F238E27FC236}">
                      <a16:creationId xmlns:a16="http://schemas.microsoft.com/office/drawing/2014/main" id="{E24D7774-5FE3-3CE9-AF84-615231B6CA7B}"/>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57" name="Rounded Rectangle 3_1">
                <a:extLst>
                  <a:ext uri="{FF2B5EF4-FFF2-40B4-BE49-F238E27FC236}">
                    <a16:creationId xmlns:a16="http://schemas.microsoft.com/office/drawing/2014/main" id="{08C2C357-DD81-1B6A-C316-B0945FAA3C43}"/>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58" name="Rounded Rectangle 24_1">
                <a:extLst>
                  <a:ext uri="{FF2B5EF4-FFF2-40B4-BE49-F238E27FC236}">
                    <a16:creationId xmlns:a16="http://schemas.microsoft.com/office/drawing/2014/main" id="{3C5EAA9A-F3C2-22B4-9884-8201FECBB361}"/>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55" name="Oval 54">
              <a:extLst>
                <a:ext uri="{FF2B5EF4-FFF2-40B4-BE49-F238E27FC236}">
                  <a16:creationId xmlns:a16="http://schemas.microsoft.com/office/drawing/2014/main" id="{100E9DAF-1F63-92C3-6265-4966D4874050}"/>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2800">
                  <a:solidFill>
                    <a:srgbClr val="C73ECC"/>
                  </a:solidFill>
                  <a:latin typeface="+mj-lt"/>
                  <a:ea typeface="+mj-ea"/>
                  <a:cs typeface="+mj-cs"/>
                </a:rPr>
                <a:t>3</a:t>
              </a:r>
            </a:p>
          </p:txBody>
        </p:sp>
      </p:grpSp>
      <p:pic>
        <p:nvPicPr>
          <p:cNvPr id="75" name="Picture 74">
            <a:extLst>
              <a:ext uri="{FF2B5EF4-FFF2-40B4-BE49-F238E27FC236}">
                <a16:creationId xmlns:a16="http://schemas.microsoft.com/office/drawing/2014/main" id="{5A66E461-D096-8CED-DE1F-B20F55B365F6}"/>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35814" t="56855" r="33629" b="4007"/>
          <a:stretch/>
        </p:blipFill>
        <p:spPr>
          <a:xfrm rot="10800000" flipH="1" flipV="1">
            <a:off x="0" y="5493392"/>
            <a:ext cx="1892301" cy="1364608"/>
          </a:xfrm>
          <a:custGeom>
            <a:avLst/>
            <a:gdLst>
              <a:gd name="connsiteX0" fmla="*/ 0 w 1892301"/>
              <a:gd name="connsiteY0" fmla="*/ 0 h 1364608"/>
              <a:gd name="connsiteX1" fmla="*/ 1892301 w 1892301"/>
              <a:gd name="connsiteY1" fmla="*/ 0 h 1364608"/>
              <a:gd name="connsiteX2" fmla="*/ 1892301 w 1892301"/>
              <a:gd name="connsiteY2" fmla="*/ 1364608 h 1364608"/>
              <a:gd name="connsiteX3" fmla="*/ 0 w 1892301"/>
              <a:gd name="connsiteY3" fmla="*/ 1364608 h 1364608"/>
            </a:gdLst>
            <a:ahLst/>
            <a:cxnLst>
              <a:cxn ang="0">
                <a:pos x="connsiteX0" y="connsiteY0"/>
              </a:cxn>
              <a:cxn ang="0">
                <a:pos x="connsiteX1" y="connsiteY1"/>
              </a:cxn>
              <a:cxn ang="0">
                <a:pos x="connsiteX2" y="connsiteY2"/>
              </a:cxn>
              <a:cxn ang="0">
                <a:pos x="connsiteX3" y="connsiteY3"/>
              </a:cxn>
            </a:cxnLst>
            <a:rect l="l" t="t" r="r" b="b"/>
            <a:pathLst>
              <a:path w="1892301" h="1364608">
                <a:moveTo>
                  <a:pt x="0" y="0"/>
                </a:moveTo>
                <a:lnTo>
                  <a:pt x="1892301" y="0"/>
                </a:lnTo>
                <a:lnTo>
                  <a:pt x="1892301" y="1364608"/>
                </a:lnTo>
                <a:lnTo>
                  <a:pt x="0" y="1364608"/>
                </a:lnTo>
                <a:close/>
              </a:path>
            </a:pathLst>
          </a:custGeom>
        </p:spPr>
      </p:pic>
      <p:sp>
        <p:nvSpPr>
          <p:cNvPr id="3" name="TextBox 2">
            <a:extLst>
              <a:ext uri="{FF2B5EF4-FFF2-40B4-BE49-F238E27FC236}">
                <a16:creationId xmlns:a16="http://schemas.microsoft.com/office/drawing/2014/main" id="{00E60298-9E52-1662-D7BC-76E8489C303C}"/>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01213432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E50CC160-8E57-E8B5-E8B6-7B8F0D82A9AF}"/>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63" name="Picture 62">
              <a:extLst>
                <a:ext uri="{FF2B5EF4-FFF2-40B4-BE49-F238E27FC236}">
                  <a16:creationId xmlns:a16="http://schemas.microsoft.com/office/drawing/2014/main" id="{37857D64-C9E3-3BC4-F8C8-575018A58259}"/>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64" name="Straight Connector 63">
              <a:extLst>
                <a:ext uri="{FF2B5EF4-FFF2-40B4-BE49-F238E27FC236}">
                  <a16:creationId xmlns:a16="http://schemas.microsoft.com/office/drawing/2014/main" id="{9B0C6730-2C4E-7D50-B839-B85769E8D340}"/>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61" name="Picture 60">
            <a:extLst>
              <a:ext uri="{FF2B5EF4-FFF2-40B4-BE49-F238E27FC236}">
                <a16:creationId xmlns:a16="http://schemas.microsoft.com/office/drawing/2014/main" id="{22971CDE-B07D-9CDF-4B52-BAD052D883AC}"/>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t="45399" b="823"/>
          <a:stretch/>
        </p:blipFill>
        <p:spPr>
          <a:xfrm rot="16200000" flipH="1" flipV="1">
            <a:off x="-1195391" y="4624390"/>
            <a:ext cx="3429001" cy="1038225"/>
          </a:xfrm>
          <a:prstGeom prst="rect">
            <a:avLst/>
          </a:prstGeom>
        </p:spPr>
      </p:pic>
      <p:sp>
        <p:nvSpPr>
          <p:cNvPr id="2" name="Title 1">
            <a:extLst>
              <a:ext uri="{FF2B5EF4-FFF2-40B4-BE49-F238E27FC236}">
                <a16:creationId xmlns:a16="http://schemas.microsoft.com/office/drawing/2014/main" id="{62463341-77C6-C8FA-8657-4A8E2AB6A0C0}"/>
              </a:ext>
            </a:extLst>
          </p:cNvPr>
          <p:cNvSpPr>
            <a:spLocks noGrp="1"/>
          </p:cNvSpPr>
          <p:nvPr>
            <p:ph type="title"/>
          </p:nvPr>
        </p:nvSpPr>
        <p:spPr>
          <a:xfrm>
            <a:off x="588963" y="457200"/>
            <a:ext cx="11017250" cy="984885"/>
          </a:xfrm>
        </p:spPr>
        <p:txBody>
          <a:bodyPr/>
          <a:lstStyle/>
          <a:p>
            <a:r>
              <a:rPr lang="en-US">
                <a:ea typeface="+mj-ea"/>
                <a:cs typeface="+mj-cs"/>
              </a:rPr>
              <a:t>Unit 2: Create your own role-based prompt to define the experience designer</a:t>
            </a:r>
          </a:p>
        </p:txBody>
      </p:sp>
      <p:sp>
        <p:nvSpPr>
          <p:cNvPr id="11" name="Rectangle: Rounded Corners 10">
            <a:extLst>
              <a:ext uri="{FF2B5EF4-FFF2-40B4-BE49-F238E27FC236}">
                <a16:creationId xmlns:a16="http://schemas.microsoft.com/office/drawing/2014/main" id="{1BD5906F-F755-193D-25DC-F1EBE042F0B9}"/>
              </a:ext>
              <a:ext uri="{C183D7F6-B498-43B3-948B-1728B52AA6E4}">
                <adec:decorative xmlns:adec="http://schemas.microsoft.com/office/drawing/2017/decorative" val="1"/>
              </a:ext>
            </a:extLst>
          </p:cNvPr>
          <p:cNvSpPr>
            <a:spLocks/>
          </p:cNvSpPr>
          <p:nvPr/>
        </p:nvSpPr>
        <p:spPr bwMode="auto">
          <a:xfrm>
            <a:off x="588963" y="2125980"/>
            <a:ext cx="2651442" cy="4147820"/>
          </a:xfrm>
          <a:prstGeom prst="roundRect">
            <a:avLst>
              <a:gd name="adj" fmla="val 440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2" name="Rectangle: Rounded Corners 11">
            <a:extLst>
              <a:ext uri="{FF2B5EF4-FFF2-40B4-BE49-F238E27FC236}">
                <a16:creationId xmlns:a16="http://schemas.microsoft.com/office/drawing/2014/main" id="{D65D443B-DEA5-7B76-BB7A-23FC1F6757C8}"/>
              </a:ext>
              <a:ext uri="{C183D7F6-B498-43B3-948B-1728B52AA6E4}">
                <adec:decorative xmlns:adec="http://schemas.microsoft.com/office/drawing/2017/decorative" val="1"/>
              </a:ext>
            </a:extLst>
          </p:cNvPr>
          <p:cNvSpPr>
            <a:spLocks/>
          </p:cNvSpPr>
          <p:nvPr/>
        </p:nvSpPr>
        <p:spPr bwMode="auto">
          <a:xfrm>
            <a:off x="3377565" y="2125980"/>
            <a:ext cx="2651442" cy="4147820"/>
          </a:xfrm>
          <a:prstGeom prst="roundRect">
            <a:avLst>
              <a:gd name="adj" fmla="val 440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3" name="Rectangle: Rounded Corners 12">
            <a:extLst>
              <a:ext uri="{FF2B5EF4-FFF2-40B4-BE49-F238E27FC236}">
                <a16:creationId xmlns:a16="http://schemas.microsoft.com/office/drawing/2014/main" id="{8832FAF4-599B-328C-172B-E0934D1D07C7}"/>
              </a:ext>
              <a:ext uri="{C183D7F6-B498-43B3-948B-1728B52AA6E4}">
                <adec:decorative xmlns:adec="http://schemas.microsoft.com/office/drawing/2017/decorative" val="1"/>
              </a:ext>
            </a:extLst>
          </p:cNvPr>
          <p:cNvSpPr>
            <a:spLocks/>
          </p:cNvSpPr>
          <p:nvPr/>
        </p:nvSpPr>
        <p:spPr bwMode="auto">
          <a:xfrm>
            <a:off x="6166167" y="2125980"/>
            <a:ext cx="2651442" cy="4147820"/>
          </a:xfrm>
          <a:prstGeom prst="roundRect">
            <a:avLst>
              <a:gd name="adj" fmla="val 440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4" name="Rectangle: Rounded Corners 13">
            <a:extLst>
              <a:ext uri="{FF2B5EF4-FFF2-40B4-BE49-F238E27FC236}">
                <a16:creationId xmlns:a16="http://schemas.microsoft.com/office/drawing/2014/main" id="{6E808A71-9AC7-E5BD-DF4B-52CB736832CF}"/>
              </a:ext>
              <a:ext uri="{C183D7F6-B498-43B3-948B-1728B52AA6E4}">
                <adec:decorative xmlns:adec="http://schemas.microsoft.com/office/drawing/2017/decorative" val="1"/>
              </a:ext>
            </a:extLst>
          </p:cNvPr>
          <p:cNvSpPr>
            <a:spLocks/>
          </p:cNvSpPr>
          <p:nvPr/>
        </p:nvSpPr>
        <p:spPr bwMode="auto">
          <a:xfrm>
            <a:off x="8954770" y="2125980"/>
            <a:ext cx="2651442" cy="4147820"/>
          </a:xfrm>
          <a:prstGeom prst="roundRect">
            <a:avLst>
              <a:gd name="adj" fmla="val 440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6" name="TextBox 15">
            <a:extLst>
              <a:ext uri="{FF2B5EF4-FFF2-40B4-BE49-F238E27FC236}">
                <a16:creationId xmlns:a16="http://schemas.microsoft.com/office/drawing/2014/main" id="{970E7840-CC8F-B0F9-F773-120441E54BFE}"/>
              </a:ext>
            </a:extLst>
          </p:cNvPr>
          <p:cNvSpPr txBox="1"/>
          <p:nvPr/>
        </p:nvSpPr>
        <p:spPr>
          <a:xfrm>
            <a:off x="765493" y="2693854"/>
            <a:ext cx="2298382" cy="1969770"/>
          </a:xfrm>
          <a:prstGeom prst="rect">
            <a:avLst/>
          </a:prstGeom>
          <a:noFill/>
        </p:spPr>
        <p:txBody>
          <a:bodyPr wrap="square" lIns="0" tIns="0" rIns="0" bIns="0">
            <a:spAutoFit/>
          </a:bodyPr>
          <a:lstStyle/>
          <a:p>
            <a:pPr marL="0" indent="0" algn="ctr">
              <a:spcAft>
                <a:spcPts val="0"/>
              </a:spcAft>
              <a:buNone/>
            </a:pPr>
            <a:r>
              <a:rPr lang="en-US" sz="1600"/>
              <a:t>You’re an extraordinary experiential designer and you possess a unique talent for crafting immersive experiences that ignite the senses and transport patrons into a realm of pure magic</a:t>
            </a:r>
          </a:p>
        </p:txBody>
      </p:sp>
      <p:sp>
        <p:nvSpPr>
          <p:cNvPr id="17" name="TextBox 16">
            <a:extLst>
              <a:ext uri="{FF2B5EF4-FFF2-40B4-BE49-F238E27FC236}">
                <a16:creationId xmlns:a16="http://schemas.microsoft.com/office/drawing/2014/main" id="{60BC54BD-8DF6-3116-EB97-6CC7F1D111AA}"/>
              </a:ext>
            </a:extLst>
          </p:cNvPr>
          <p:cNvSpPr txBox="1"/>
          <p:nvPr/>
        </p:nvSpPr>
        <p:spPr>
          <a:xfrm>
            <a:off x="3554095" y="2693854"/>
            <a:ext cx="2298382" cy="2462213"/>
          </a:xfrm>
          <a:prstGeom prst="rect">
            <a:avLst/>
          </a:prstGeom>
          <a:noFill/>
        </p:spPr>
        <p:txBody>
          <a:bodyPr wrap="square" lIns="0" tIns="0" rIns="0" bIns="0">
            <a:spAutoFit/>
          </a:bodyPr>
          <a:lstStyle/>
          <a:p>
            <a:pPr marL="0" indent="0" algn="ctr">
              <a:spcAft>
                <a:spcPts val="0"/>
              </a:spcAft>
              <a:buNone/>
            </a:pPr>
            <a:r>
              <a:rPr lang="en-US" sz="1600"/>
              <a:t>Through a masterful combination of captivating soundscapes, mesmerizing visuals, and carefully curated environmental conditions, you orchestrate extraordinary journeys that both delight and intrigue</a:t>
            </a:r>
          </a:p>
        </p:txBody>
      </p:sp>
      <p:sp>
        <p:nvSpPr>
          <p:cNvPr id="18" name="TextBox 17">
            <a:extLst>
              <a:ext uri="{FF2B5EF4-FFF2-40B4-BE49-F238E27FC236}">
                <a16:creationId xmlns:a16="http://schemas.microsoft.com/office/drawing/2014/main" id="{898BEC3B-393D-5B4A-C42D-226FBD9E5DBC}"/>
              </a:ext>
            </a:extLst>
          </p:cNvPr>
          <p:cNvSpPr txBox="1"/>
          <p:nvPr/>
        </p:nvSpPr>
        <p:spPr>
          <a:xfrm>
            <a:off x="6342697" y="2693854"/>
            <a:ext cx="2298382" cy="2462213"/>
          </a:xfrm>
          <a:prstGeom prst="rect">
            <a:avLst/>
          </a:prstGeom>
          <a:noFill/>
        </p:spPr>
        <p:txBody>
          <a:bodyPr wrap="square" lIns="0" tIns="0" rIns="0" bIns="0">
            <a:spAutoFit/>
          </a:bodyPr>
          <a:lstStyle/>
          <a:p>
            <a:pPr marL="0" indent="0" algn="ctr">
              <a:spcAft>
                <a:spcPts val="0"/>
              </a:spcAft>
              <a:buNone/>
            </a:pPr>
            <a:r>
              <a:rPr lang="en-US" sz="1600"/>
              <a:t>Your creative prowess knows no limits as you dream up audacious ideas that awaken the imagination, while also meticulously tending to the smallest sensory details that seamlessly weave together a thematic tapestry </a:t>
            </a:r>
          </a:p>
        </p:txBody>
      </p:sp>
      <p:sp>
        <p:nvSpPr>
          <p:cNvPr id="19" name="TextBox 18">
            <a:extLst>
              <a:ext uri="{FF2B5EF4-FFF2-40B4-BE49-F238E27FC236}">
                <a16:creationId xmlns:a16="http://schemas.microsoft.com/office/drawing/2014/main" id="{98F00AD8-8B86-47DF-8F68-1DDB8579B6DB}"/>
              </a:ext>
            </a:extLst>
          </p:cNvPr>
          <p:cNvSpPr txBox="1"/>
          <p:nvPr/>
        </p:nvSpPr>
        <p:spPr>
          <a:xfrm>
            <a:off x="9131300" y="2693854"/>
            <a:ext cx="2298382" cy="3200876"/>
          </a:xfrm>
          <a:prstGeom prst="rect">
            <a:avLst/>
          </a:prstGeom>
          <a:noFill/>
        </p:spPr>
        <p:txBody>
          <a:bodyPr wrap="square" lIns="0" tIns="0" rIns="0" bIns="0">
            <a:spAutoFit/>
          </a:bodyPr>
          <a:lstStyle/>
          <a:p>
            <a:pPr marL="0" indent="0" algn="ctr">
              <a:spcAft>
                <a:spcPts val="0"/>
              </a:spcAft>
              <a:buNone/>
            </a:pPr>
            <a:r>
              <a:rPr lang="en-US" sz="1600" dirty="0"/>
              <a:t>With your remarkable ability to engage multiple senses, you have the power to create unforgettable moments that envelop individuals in a symphony of sensations, leaving them spellbound, delighted, and yearning for more. You’ll be helping to assist in the creation of a new experience</a:t>
            </a:r>
          </a:p>
        </p:txBody>
      </p:sp>
      <p:grpSp>
        <p:nvGrpSpPr>
          <p:cNvPr id="21" name="Group 20">
            <a:extLst>
              <a:ext uri="{FF2B5EF4-FFF2-40B4-BE49-F238E27FC236}">
                <a16:creationId xmlns:a16="http://schemas.microsoft.com/office/drawing/2014/main" id="{D80A41B2-CAF4-D0D0-6A3C-21159D427248}"/>
              </a:ext>
              <a:ext uri="{C183D7F6-B498-43B3-948B-1728B52AA6E4}">
                <adec:decorative xmlns:adec="http://schemas.microsoft.com/office/drawing/2017/decorative" val="1"/>
              </a:ext>
            </a:extLst>
          </p:cNvPr>
          <p:cNvGrpSpPr>
            <a:grpSpLocks/>
          </p:cNvGrpSpPr>
          <p:nvPr/>
        </p:nvGrpSpPr>
        <p:grpSpPr>
          <a:xfrm>
            <a:off x="1548924" y="1805940"/>
            <a:ext cx="731520" cy="731520"/>
            <a:chOff x="547424" y="4293480"/>
            <a:chExt cx="640026" cy="657416"/>
          </a:xfrm>
        </p:grpSpPr>
        <p:grpSp>
          <p:nvGrpSpPr>
            <p:cNvPr id="23" name="Group 22">
              <a:extLst>
                <a:ext uri="{FF2B5EF4-FFF2-40B4-BE49-F238E27FC236}">
                  <a16:creationId xmlns:a16="http://schemas.microsoft.com/office/drawing/2014/main" id="{56103A20-9F2E-94E3-1A1E-1951DBE8EE10}"/>
                </a:ext>
              </a:extLst>
            </p:cNvPr>
            <p:cNvGrpSpPr/>
            <p:nvPr/>
          </p:nvGrpSpPr>
          <p:grpSpPr>
            <a:xfrm>
              <a:off x="547424" y="4293480"/>
              <a:ext cx="640026" cy="657416"/>
              <a:chOff x="987658" y="5065483"/>
              <a:chExt cx="1169054" cy="1200820"/>
            </a:xfrm>
          </p:grpSpPr>
          <p:grpSp>
            <p:nvGrpSpPr>
              <p:cNvPr id="25" name="Group 24">
                <a:extLst>
                  <a:ext uri="{FF2B5EF4-FFF2-40B4-BE49-F238E27FC236}">
                    <a16:creationId xmlns:a16="http://schemas.microsoft.com/office/drawing/2014/main" id="{ECE143A1-B01B-9435-72EB-5273716524D8}"/>
                  </a:ext>
                </a:extLst>
              </p:cNvPr>
              <p:cNvGrpSpPr/>
              <p:nvPr/>
            </p:nvGrpSpPr>
            <p:grpSpPr>
              <a:xfrm>
                <a:off x="987658" y="5065483"/>
                <a:ext cx="1169054" cy="1200820"/>
                <a:chOff x="6349393" y="1711575"/>
                <a:chExt cx="5590022" cy="5674618"/>
              </a:xfrm>
            </p:grpSpPr>
            <p:sp>
              <p:nvSpPr>
                <p:cNvPr id="28" name="Rounded Rectangle 3_1">
                  <a:extLst>
                    <a:ext uri="{FF2B5EF4-FFF2-40B4-BE49-F238E27FC236}">
                      <a16:creationId xmlns:a16="http://schemas.microsoft.com/office/drawing/2014/main" id="{73FB63C0-EC38-1082-86BB-7EB1006800BB}"/>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9" name="Rounded Rectangle 3_1">
                  <a:extLst>
                    <a:ext uri="{FF2B5EF4-FFF2-40B4-BE49-F238E27FC236}">
                      <a16:creationId xmlns:a16="http://schemas.microsoft.com/office/drawing/2014/main" id="{013D557C-342F-AE22-D2C5-46D79291938E}"/>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26" name="Rounded Rectangle 3_1">
                <a:extLst>
                  <a:ext uri="{FF2B5EF4-FFF2-40B4-BE49-F238E27FC236}">
                    <a16:creationId xmlns:a16="http://schemas.microsoft.com/office/drawing/2014/main" id="{5FE8046D-6F20-E695-AA71-620194714A1A}"/>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7" name="Rounded Rectangle 24_1">
                <a:extLst>
                  <a:ext uri="{FF2B5EF4-FFF2-40B4-BE49-F238E27FC236}">
                    <a16:creationId xmlns:a16="http://schemas.microsoft.com/office/drawing/2014/main" id="{5CC510D2-FD0A-2367-8578-6C5FEF8FEB5C}"/>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4" name="Oval 23">
              <a:extLst>
                <a:ext uri="{FF2B5EF4-FFF2-40B4-BE49-F238E27FC236}">
                  <a16:creationId xmlns:a16="http://schemas.microsoft.com/office/drawing/2014/main" id="{5BB6F68C-9607-243A-2BE6-41980429BE06}"/>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grpSp>
        <p:nvGrpSpPr>
          <p:cNvPr id="30" name="Group 29">
            <a:extLst>
              <a:ext uri="{FF2B5EF4-FFF2-40B4-BE49-F238E27FC236}">
                <a16:creationId xmlns:a16="http://schemas.microsoft.com/office/drawing/2014/main" id="{C129564A-3A59-DA6D-AA6D-A3A8B4DFC16E}"/>
              </a:ext>
              <a:ext uri="{C183D7F6-B498-43B3-948B-1728B52AA6E4}">
                <adec:decorative xmlns:adec="http://schemas.microsoft.com/office/drawing/2017/decorative" val="1"/>
              </a:ext>
            </a:extLst>
          </p:cNvPr>
          <p:cNvGrpSpPr>
            <a:grpSpLocks/>
          </p:cNvGrpSpPr>
          <p:nvPr/>
        </p:nvGrpSpPr>
        <p:grpSpPr>
          <a:xfrm>
            <a:off x="4337526" y="1805940"/>
            <a:ext cx="731520" cy="731520"/>
            <a:chOff x="547424" y="4293480"/>
            <a:chExt cx="640026" cy="657416"/>
          </a:xfrm>
        </p:grpSpPr>
        <p:grpSp>
          <p:nvGrpSpPr>
            <p:cNvPr id="31" name="Group 30">
              <a:extLst>
                <a:ext uri="{FF2B5EF4-FFF2-40B4-BE49-F238E27FC236}">
                  <a16:creationId xmlns:a16="http://schemas.microsoft.com/office/drawing/2014/main" id="{97D335C5-3F28-4F2B-B541-A3AC1CEE16F0}"/>
                </a:ext>
              </a:extLst>
            </p:cNvPr>
            <p:cNvGrpSpPr/>
            <p:nvPr/>
          </p:nvGrpSpPr>
          <p:grpSpPr>
            <a:xfrm>
              <a:off x="547424" y="4293480"/>
              <a:ext cx="640026" cy="657416"/>
              <a:chOff x="987658" y="5065483"/>
              <a:chExt cx="1169054" cy="1200820"/>
            </a:xfrm>
          </p:grpSpPr>
          <p:grpSp>
            <p:nvGrpSpPr>
              <p:cNvPr id="33" name="Group 32">
                <a:extLst>
                  <a:ext uri="{FF2B5EF4-FFF2-40B4-BE49-F238E27FC236}">
                    <a16:creationId xmlns:a16="http://schemas.microsoft.com/office/drawing/2014/main" id="{0B2E2A1B-9A93-4721-0783-8C9880B1B378}"/>
                  </a:ext>
                </a:extLst>
              </p:cNvPr>
              <p:cNvGrpSpPr/>
              <p:nvPr/>
            </p:nvGrpSpPr>
            <p:grpSpPr>
              <a:xfrm>
                <a:off x="987658" y="5065483"/>
                <a:ext cx="1169054" cy="1200820"/>
                <a:chOff x="6349393" y="1711575"/>
                <a:chExt cx="5590022" cy="5674618"/>
              </a:xfrm>
            </p:grpSpPr>
            <p:sp>
              <p:nvSpPr>
                <p:cNvPr id="36" name="Rounded Rectangle 3_1">
                  <a:extLst>
                    <a:ext uri="{FF2B5EF4-FFF2-40B4-BE49-F238E27FC236}">
                      <a16:creationId xmlns:a16="http://schemas.microsoft.com/office/drawing/2014/main" id="{B82E940B-7E92-E4A8-3A82-0BDBFEA537AC}"/>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7" name="Rounded Rectangle 3_1">
                  <a:extLst>
                    <a:ext uri="{FF2B5EF4-FFF2-40B4-BE49-F238E27FC236}">
                      <a16:creationId xmlns:a16="http://schemas.microsoft.com/office/drawing/2014/main" id="{C428EC18-B4CA-E49D-73E8-D15D4BC6FFBB}"/>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34" name="Rounded Rectangle 3_1">
                <a:extLst>
                  <a:ext uri="{FF2B5EF4-FFF2-40B4-BE49-F238E27FC236}">
                    <a16:creationId xmlns:a16="http://schemas.microsoft.com/office/drawing/2014/main" id="{BD00BE54-B757-C7B7-7815-ABFAA5D51F77}"/>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5" name="Rounded Rectangle 24_1">
                <a:extLst>
                  <a:ext uri="{FF2B5EF4-FFF2-40B4-BE49-F238E27FC236}">
                    <a16:creationId xmlns:a16="http://schemas.microsoft.com/office/drawing/2014/main" id="{CFAB3B7E-7BA0-A647-BFBB-9DE143738634}"/>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2" name="Oval 31">
              <a:extLst>
                <a:ext uri="{FF2B5EF4-FFF2-40B4-BE49-F238E27FC236}">
                  <a16:creationId xmlns:a16="http://schemas.microsoft.com/office/drawing/2014/main" id="{F390D0F0-3A9A-39CE-20D1-E0B264815246}"/>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grpSp>
        <p:nvGrpSpPr>
          <p:cNvPr id="38" name="Group 37">
            <a:extLst>
              <a:ext uri="{FF2B5EF4-FFF2-40B4-BE49-F238E27FC236}">
                <a16:creationId xmlns:a16="http://schemas.microsoft.com/office/drawing/2014/main" id="{218658A5-0656-00DE-CD1A-03007ABF76EC}"/>
              </a:ext>
              <a:ext uri="{C183D7F6-B498-43B3-948B-1728B52AA6E4}">
                <adec:decorative xmlns:adec="http://schemas.microsoft.com/office/drawing/2017/decorative" val="1"/>
              </a:ext>
            </a:extLst>
          </p:cNvPr>
          <p:cNvGrpSpPr>
            <a:grpSpLocks/>
          </p:cNvGrpSpPr>
          <p:nvPr/>
        </p:nvGrpSpPr>
        <p:grpSpPr>
          <a:xfrm>
            <a:off x="7126128" y="1805940"/>
            <a:ext cx="731520" cy="731520"/>
            <a:chOff x="547424" y="4293480"/>
            <a:chExt cx="640026" cy="657416"/>
          </a:xfrm>
        </p:grpSpPr>
        <p:grpSp>
          <p:nvGrpSpPr>
            <p:cNvPr id="39" name="Group 38">
              <a:extLst>
                <a:ext uri="{FF2B5EF4-FFF2-40B4-BE49-F238E27FC236}">
                  <a16:creationId xmlns:a16="http://schemas.microsoft.com/office/drawing/2014/main" id="{12FEC223-A0A9-E9AE-7EE6-1F38C908B744}"/>
                </a:ext>
              </a:extLst>
            </p:cNvPr>
            <p:cNvGrpSpPr/>
            <p:nvPr/>
          </p:nvGrpSpPr>
          <p:grpSpPr>
            <a:xfrm>
              <a:off x="547424" y="4293480"/>
              <a:ext cx="640026" cy="657416"/>
              <a:chOff x="987658" y="5065483"/>
              <a:chExt cx="1169054" cy="1200820"/>
            </a:xfrm>
          </p:grpSpPr>
          <p:grpSp>
            <p:nvGrpSpPr>
              <p:cNvPr id="41" name="Group 40">
                <a:extLst>
                  <a:ext uri="{FF2B5EF4-FFF2-40B4-BE49-F238E27FC236}">
                    <a16:creationId xmlns:a16="http://schemas.microsoft.com/office/drawing/2014/main" id="{B17A93A2-BB9D-DB91-FC80-623735093052}"/>
                  </a:ext>
                </a:extLst>
              </p:cNvPr>
              <p:cNvGrpSpPr/>
              <p:nvPr/>
            </p:nvGrpSpPr>
            <p:grpSpPr>
              <a:xfrm>
                <a:off x="987658" y="5065483"/>
                <a:ext cx="1169054" cy="1200820"/>
                <a:chOff x="6349393" y="1711575"/>
                <a:chExt cx="5590022" cy="5674618"/>
              </a:xfrm>
            </p:grpSpPr>
            <p:sp>
              <p:nvSpPr>
                <p:cNvPr id="44" name="Rounded Rectangle 3_1">
                  <a:extLst>
                    <a:ext uri="{FF2B5EF4-FFF2-40B4-BE49-F238E27FC236}">
                      <a16:creationId xmlns:a16="http://schemas.microsoft.com/office/drawing/2014/main" id="{E5D1029D-DCA3-99F7-3B0E-F9BE06C624B1}"/>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45" name="Rounded Rectangle 3_1">
                  <a:extLst>
                    <a:ext uri="{FF2B5EF4-FFF2-40B4-BE49-F238E27FC236}">
                      <a16:creationId xmlns:a16="http://schemas.microsoft.com/office/drawing/2014/main" id="{F706EA06-6328-6983-EDDF-4D7716618B88}"/>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42" name="Rounded Rectangle 3_1">
                <a:extLst>
                  <a:ext uri="{FF2B5EF4-FFF2-40B4-BE49-F238E27FC236}">
                    <a16:creationId xmlns:a16="http://schemas.microsoft.com/office/drawing/2014/main" id="{B48492D1-6680-F141-F576-272DA8AF233E}"/>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43" name="Rounded Rectangle 24_1">
                <a:extLst>
                  <a:ext uri="{FF2B5EF4-FFF2-40B4-BE49-F238E27FC236}">
                    <a16:creationId xmlns:a16="http://schemas.microsoft.com/office/drawing/2014/main" id="{8ABF12B0-3E12-3988-D8EE-79C4E3AA4978}"/>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40" name="Oval 39">
              <a:extLst>
                <a:ext uri="{FF2B5EF4-FFF2-40B4-BE49-F238E27FC236}">
                  <a16:creationId xmlns:a16="http://schemas.microsoft.com/office/drawing/2014/main" id="{CF9E395F-0753-88F1-EC75-9812F3991329}"/>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grpSp>
        <p:nvGrpSpPr>
          <p:cNvPr id="46" name="Group 45">
            <a:extLst>
              <a:ext uri="{FF2B5EF4-FFF2-40B4-BE49-F238E27FC236}">
                <a16:creationId xmlns:a16="http://schemas.microsoft.com/office/drawing/2014/main" id="{7A010A0A-BF43-18AB-8BB8-69C602876C3D}"/>
              </a:ext>
              <a:ext uri="{C183D7F6-B498-43B3-948B-1728B52AA6E4}">
                <adec:decorative xmlns:adec="http://schemas.microsoft.com/office/drawing/2017/decorative" val="1"/>
              </a:ext>
            </a:extLst>
          </p:cNvPr>
          <p:cNvGrpSpPr>
            <a:grpSpLocks/>
          </p:cNvGrpSpPr>
          <p:nvPr/>
        </p:nvGrpSpPr>
        <p:grpSpPr>
          <a:xfrm>
            <a:off x="9914731" y="1805940"/>
            <a:ext cx="731520" cy="731520"/>
            <a:chOff x="547424" y="4293480"/>
            <a:chExt cx="640026" cy="657416"/>
          </a:xfrm>
        </p:grpSpPr>
        <p:grpSp>
          <p:nvGrpSpPr>
            <p:cNvPr id="47" name="Group 46">
              <a:extLst>
                <a:ext uri="{FF2B5EF4-FFF2-40B4-BE49-F238E27FC236}">
                  <a16:creationId xmlns:a16="http://schemas.microsoft.com/office/drawing/2014/main" id="{AD0641A1-85E1-E8C8-FEA6-97118801E0DB}"/>
                </a:ext>
              </a:extLst>
            </p:cNvPr>
            <p:cNvGrpSpPr/>
            <p:nvPr/>
          </p:nvGrpSpPr>
          <p:grpSpPr>
            <a:xfrm>
              <a:off x="547424" y="4293480"/>
              <a:ext cx="640026" cy="657416"/>
              <a:chOff x="987658" y="5065483"/>
              <a:chExt cx="1169054" cy="1200820"/>
            </a:xfrm>
          </p:grpSpPr>
          <p:grpSp>
            <p:nvGrpSpPr>
              <p:cNvPr id="49" name="Group 48">
                <a:extLst>
                  <a:ext uri="{FF2B5EF4-FFF2-40B4-BE49-F238E27FC236}">
                    <a16:creationId xmlns:a16="http://schemas.microsoft.com/office/drawing/2014/main" id="{D8E9D1B2-1295-9B22-DEE3-AD5E9BEE3688}"/>
                  </a:ext>
                </a:extLst>
              </p:cNvPr>
              <p:cNvGrpSpPr/>
              <p:nvPr/>
            </p:nvGrpSpPr>
            <p:grpSpPr>
              <a:xfrm>
                <a:off x="987658" y="5065483"/>
                <a:ext cx="1169054" cy="1200820"/>
                <a:chOff x="6349393" y="1711575"/>
                <a:chExt cx="5590022" cy="5674618"/>
              </a:xfrm>
            </p:grpSpPr>
            <p:sp>
              <p:nvSpPr>
                <p:cNvPr id="52" name="Rounded Rectangle 3_1">
                  <a:extLst>
                    <a:ext uri="{FF2B5EF4-FFF2-40B4-BE49-F238E27FC236}">
                      <a16:creationId xmlns:a16="http://schemas.microsoft.com/office/drawing/2014/main" id="{6FACF41D-667B-C627-C26F-A16AF5EE85B7}"/>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53" name="Rounded Rectangle 3_1">
                  <a:extLst>
                    <a:ext uri="{FF2B5EF4-FFF2-40B4-BE49-F238E27FC236}">
                      <a16:creationId xmlns:a16="http://schemas.microsoft.com/office/drawing/2014/main" id="{86C83647-0C17-FA4B-70E4-D7999BFAF2E3}"/>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50" name="Rounded Rectangle 3_1">
                <a:extLst>
                  <a:ext uri="{FF2B5EF4-FFF2-40B4-BE49-F238E27FC236}">
                    <a16:creationId xmlns:a16="http://schemas.microsoft.com/office/drawing/2014/main" id="{A3271196-F4B9-5A9B-6E3A-A69B8463D055}"/>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51" name="Rounded Rectangle 24_1">
                <a:extLst>
                  <a:ext uri="{FF2B5EF4-FFF2-40B4-BE49-F238E27FC236}">
                    <a16:creationId xmlns:a16="http://schemas.microsoft.com/office/drawing/2014/main" id="{BA70B37E-0E82-C130-09E0-9A72D76FD2C5}"/>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48" name="Oval 47">
              <a:extLst>
                <a:ext uri="{FF2B5EF4-FFF2-40B4-BE49-F238E27FC236}">
                  <a16:creationId xmlns:a16="http://schemas.microsoft.com/office/drawing/2014/main" id="{3EA8B9E9-43B5-4C9F-6573-B9C2A0C18228}"/>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56" name="brain_2">
            <a:extLst>
              <a:ext uri="{FF2B5EF4-FFF2-40B4-BE49-F238E27FC236}">
                <a16:creationId xmlns:a16="http://schemas.microsoft.com/office/drawing/2014/main" id="{45112400-1364-C7FB-DCA9-63F0119F5506}"/>
              </a:ext>
              <a:ext uri="{C183D7F6-B498-43B3-948B-1728B52AA6E4}">
                <adec:decorative xmlns:adec="http://schemas.microsoft.com/office/drawing/2017/decorative" val="1"/>
              </a:ext>
            </a:extLst>
          </p:cNvPr>
          <p:cNvSpPr>
            <a:spLocks noChangeAspect="1" noEditPoints="1"/>
          </p:cNvSpPr>
          <p:nvPr/>
        </p:nvSpPr>
        <p:spPr bwMode="auto">
          <a:xfrm>
            <a:off x="1706341" y="2032000"/>
            <a:ext cx="416686" cy="279400"/>
          </a:xfrm>
          <a:custGeom>
            <a:avLst/>
            <a:gdLst>
              <a:gd name="T0" fmla="*/ 379 w 440"/>
              <a:gd name="T1" fmla="*/ 133 h 295"/>
              <a:gd name="T2" fmla="*/ 379 w 440"/>
              <a:gd name="T3" fmla="*/ 169 h 295"/>
              <a:gd name="T4" fmla="*/ 259 w 440"/>
              <a:gd name="T5" fmla="*/ 181 h 295"/>
              <a:gd name="T6" fmla="*/ 295 w 440"/>
              <a:gd name="T7" fmla="*/ 181 h 295"/>
              <a:gd name="T8" fmla="*/ 259 w 440"/>
              <a:gd name="T9" fmla="*/ 181 h 295"/>
              <a:gd name="T10" fmla="*/ 114 w 440"/>
              <a:gd name="T11" fmla="*/ 179 h 295"/>
              <a:gd name="T12" fmla="*/ 78 w 440"/>
              <a:gd name="T13" fmla="*/ 169 h 295"/>
              <a:gd name="T14" fmla="*/ 235 w 440"/>
              <a:gd name="T15" fmla="*/ 88 h 295"/>
              <a:gd name="T16" fmla="*/ 192 w 440"/>
              <a:gd name="T17" fmla="*/ 79 h 295"/>
              <a:gd name="T18" fmla="*/ 174 w 440"/>
              <a:gd name="T19" fmla="*/ 97 h 295"/>
              <a:gd name="T20" fmla="*/ 174 w 440"/>
              <a:gd name="T21" fmla="*/ 61 h 295"/>
              <a:gd name="T22" fmla="*/ 277 w 440"/>
              <a:gd name="T23" fmla="*/ 85 h 295"/>
              <a:gd name="T24" fmla="*/ 313 w 440"/>
              <a:gd name="T25" fmla="*/ 85 h 295"/>
              <a:gd name="T26" fmla="*/ 277 w 440"/>
              <a:gd name="T27" fmla="*/ 85 h 295"/>
              <a:gd name="T28" fmla="*/ 168 w 440"/>
              <a:gd name="T29" fmla="*/ 205 h 295"/>
              <a:gd name="T30" fmla="*/ 168 w 440"/>
              <a:gd name="T31" fmla="*/ 169 h 295"/>
              <a:gd name="T32" fmla="*/ 42 w 440"/>
              <a:gd name="T33" fmla="*/ 169 h 295"/>
              <a:gd name="T34" fmla="*/ 78 w 440"/>
              <a:gd name="T35" fmla="*/ 169 h 295"/>
              <a:gd name="T36" fmla="*/ 42 w 440"/>
              <a:gd name="T37" fmla="*/ 169 h 295"/>
              <a:gd name="T38" fmla="*/ 284 w 440"/>
              <a:gd name="T39" fmla="*/ 121 h 295"/>
              <a:gd name="T40" fmla="*/ 295 w 440"/>
              <a:gd name="T41" fmla="*/ 103 h 295"/>
              <a:gd name="T42" fmla="*/ 114 w 440"/>
              <a:gd name="T43" fmla="*/ 125 h 295"/>
              <a:gd name="T44" fmla="*/ 143 w 440"/>
              <a:gd name="T45" fmla="*/ 133 h 295"/>
              <a:gd name="T46" fmla="*/ 168 w 440"/>
              <a:gd name="T47" fmla="*/ 144 h 295"/>
              <a:gd name="T48" fmla="*/ 361 w 440"/>
              <a:gd name="T49" fmla="*/ 151 h 295"/>
              <a:gd name="T50" fmla="*/ 331 w 440"/>
              <a:gd name="T51" fmla="*/ 160 h 295"/>
              <a:gd name="T52" fmla="*/ 331 w 440"/>
              <a:gd name="T53" fmla="*/ 243 h 295"/>
              <a:gd name="T54" fmla="*/ 321 w 440"/>
              <a:gd name="T55" fmla="*/ 181 h 295"/>
              <a:gd name="T56" fmla="*/ 358 w 440"/>
              <a:gd name="T57" fmla="*/ 206 h 295"/>
              <a:gd name="T58" fmla="*/ 440 w 440"/>
              <a:gd name="T59" fmla="*/ 163 h 295"/>
              <a:gd name="T60" fmla="*/ 388 w 440"/>
              <a:gd name="T61" fmla="*/ 110 h 295"/>
              <a:gd name="T62" fmla="*/ 227 w 440"/>
              <a:gd name="T63" fmla="*/ 30 h 295"/>
              <a:gd name="T64" fmla="*/ 68 w 440"/>
              <a:gd name="T65" fmla="*/ 103 h 295"/>
              <a:gd name="T66" fmla="*/ 4 w 440"/>
              <a:gd name="T67" fmla="*/ 165 h 295"/>
              <a:gd name="T68" fmla="*/ 164 w 440"/>
              <a:gd name="T69" fmla="*/ 237 h 295"/>
              <a:gd name="T70" fmla="*/ 358 w 440"/>
              <a:gd name="T71" fmla="*/ 206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0" h="295">
                <a:moveTo>
                  <a:pt x="361" y="151"/>
                </a:moveTo>
                <a:cubicBezTo>
                  <a:pt x="361" y="141"/>
                  <a:pt x="369" y="133"/>
                  <a:pt x="379" y="133"/>
                </a:cubicBezTo>
                <a:cubicBezTo>
                  <a:pt x="389" y="133"/>
                  <a:pt x="397" y="141"/>
                  <a:pt x="397" y="151"/>
                </a:cubicBezTo>
                <a:cubicBezTo>
                  <a:pt x="397" y="161"/>
                  <a:pt x="389" y="169"/>
                  <a:pt x="379" y="169"/>
                </a:cubicBezTo>
                <a:cubicBezTo>
                  <a:pt x="369" y="169"/>
                  <a:pt x="361" y="161"/>
                  <a:pt x="361" y="151"/>
                </a:cubicBezTo>
                <a:close/>
                <a:moveTo>
                  <a:pt x="259" y="181"/>
                </a:moveTo>
                <a:cubicBezTo>
                  <a:pt x="259" y="191"/>
                  <a:pt x="267" y="199"/>
                  <a:pt x="277" y="199"/>
                </a:cubicBezTo>
                <a:cubicBezTo>
                  <a:pt x="287" y="199"/>
                  <a:pt x="295" y="191"/>
                  <a:pt x="295" y="181"/>
                </a:cubicBezTo>
                <a:cubicBezTo>
                  <a:pt x="295" y="171"/>
                  <a:pt x="287" y="163"/>
                  <a:pt x="277" y="163"/>
                </a:cubicBezTo>
                <a:cubicBezTo>
                  <a:pt x="267" y="163"/>
                  <a:pt x="259" y="171"/>
                  <a:pt x="259" y="181"/>
                </a:cubicBezTo>
                <a:close/>
                <a:moveTo>
                  <a:pt x="114" y="239"/>
                </a:moveTo>
                <a:cubicBezTo>
                  <a:pt x="114" y="179"/>
                  <a:pt x="114" y="179"/>
                  <a:pt x="114" y="179"/>
                </a:cubicBezTo>
                <a:cubicBezTo>
                  <a:pt x="114" y="179"/>
                  <a:pt x="109" y="169"/>
                  <a:pt x="104" y="169"/>
                </a:cubicBezTo>
                <a:cubicBezTo>
                  <a:pt x="104" y="169"/>
                  <a:pt x="104" y="169"/>
                  <a:pt x="78" y="169"/>
                </a:cubicBezTo>
                <a:moveTo>
                  <a:pt x="235" y="260"/>
                </a:moveTo>
                <a:cubicBezTo>
                  <a:pt x="235" y="260"/>
                  <a:pt x="235" y="260"/>
                  <a:pt x="235" y="88"/>
                </a:cubicBezTo>
                <a:cubicBezTo>
                  <a:pt x="235" y="82"/>
                  <a:pt x="231" y="79"/>
                  <a:pt x="225" y="79"/>
                </a:cubicBezTo>
                <a:cubicBezTo>
                  <a:pt x="225" y="79"/>
                  <a:pt x="225" y="79"/>
                  <a:pt x="192" y="79"/>
                </a:cubicBezTo>
                <a:moveTo>
                  <a:pt x="156" y="79"/>
                </a:moveTo>
                <a:cubicBezTo>
                  <a:pt x="156" y="89"/>
                  <a:pt x="164" y="97"/>
                  <a:pt x="174" y="97"/>
                </a:cubicBezTo>
                <a:cubicBezTo>
                  <a:pt x="184" y="97"/>
                  <a:pt x="192" y="89"/>
                  <a:pt x="192" y="79"/>
                </a:cubicBezTo>
                <a:cubicBezTo>
                  <a:pt x="192" y="69"/>
                  <a:pt x="184" y="61"/>
                  <a:pt x="174" y="61"/>
                </a:cubicBezTo>
                <a:cubicBezTo>
                  <a:pt x="164" y="61"/>
                  <a:pt x="156" y="69"/>
                  <a:pt x="156" y="79"/>
                </a:cubicBezTo>
                <a:close/>
                <a:moveTo>
                  <a:pt x="277" y="85"/>
                </a:moveTo>
                <a:cubicBezTo>
                  <a:pt x="277" y="95"/>
                  <a:pt x="285" y="103"/>
                  <a:pt x="295" y="103"/>
                </a:cubicBezTo>
                <a:cubicBezTo>
                  <a:pt x="305" y="103"/>
                  <a:pt x="313" y="95"/>
                  <a:pt x="313" y="85"/>
                </a:cubicBezTo>
                <a:cubicBezTo>
                  <a:pt x="313" y="75"/>
                  <a:pt x="305" y="67"/>
                  <a:pt x="295" y="67"/>
                </a:cubicBezTo>
                <a:cubicBezTo>
                  <a:pt x="285" y="67"/>
                  <a:pt x="277" y="75"/>
                  <a:pt x="277" y="85"/>
                </a:cubicBezTo>
                <a:close/>
                <a:moveTo>
                  <a:pt x="150" y="187"/>
                </a:moveTo>
                <a:cubicBezTo>
                  <a:pt x="150" y="197"/>
                  <a:pt x="158" y="205"/>
                  <a:pt x="168" y="205"/>
                </a:cubicBezTo>
                <a:cubicBezTo>
                  <a:pt x="178" y="205"/>
                  <a:pt x="186" y="197"/>
                  <a:pt x="186" y="187"/>
                </a:cubicBezTo>
                <a:cubicBezTo>
                  <a:pt x="186" y="177"/>
                  <a:pt x="178" y="169"/>
                  <a:pt x="168" y="169"/>
                </a:cubicBezTo>
                <a:cubicBezTo>
                  <a:pt x="158" y="169"/>
                  <a:pt x="150" y="177"/>
                  <a:pt x="150" y="187"/>
                </a:cubicBezTo>
                <a:close/>
                <a:moveTo>
                  <a:pt x="42" y="169"/>
                </a:moveTo>
                <a:cubicBezTo>
                  <a:pt x="42" y="179"/>
                  <a:pt x="50" y="187"/>
                  <a:pt x="60" y="187"/>
                </a:cubicBezTo>
                <a:cubicBezTo>
                  <a:pt x="70" y="187"/>
                  <a:pt x="78" y="179"/>
                  <a:pt x="78" y="169"/>
                </a:cubicBezTo>
                <a:cubicBezTo>
                  <a:pt x="78" y="159"/>
                  <a:pt x="70" y="151"/>
                  <a:pt x="60" y="151"/>
                </a:cubicBezTo>
                <a:cubicBezTo>
                  <a:pt x="50" y="151"/>
                  <a:pt x="42" y="159"/>
                  <a:pt x="42" y="169"/>
                </a:cubicBezTo>
                <a:close/>
                <a:moveTo>
                  <a:pt x="235" y="121"/>
                </a:moveTo>
                <a:cubicBezTo>
                  <a:pt x="235" y="121"/>
                  <a:pt x="235" y="121"/>
                  <a:pt x="284" y="121"/>
                </a:cubicBezTo>
                <a:cubicBezTo>
                  <a:pt x="290" y="121"/>
                  <a:pt x="295" y="117"/>
                  <a:pt x="295" y="112"/>
                </a:cubicBezTo>
                <a:cubicBezTo>
                  <a:pt x="295" y="112"/>
                  <a:pt x="295" y="112"/>
                  <a:pt x="295" y="103"/>
                </a:cubicBezTo>
                <a:moveTo>
                  <a:pt x="114" y="49"/>
                </a:moveTo>
                <a:cubicBezTo>
                  <a:pt x="114" y="49"/>
                  <a:pt x="114" y="51"/>
                  <a:pt x="114" y="125"/>
                </a:cubicBezTo>
                <a:cubicBezTo>
                  <a:pt x="114" y="130"/>
                  <a:pt x="118" y="133"/>
                  <a:pt x="123" y="133"/>
                </a:cubicBezTo>
                <a:cubicBezTo>
                  <a:pt x="123" y="133"/>
                  <a:pt x="123" y="133"/>
                  <a:pt x="143" y="133"/>
                </a:cubicBezTo>
                <a:cubicBezTo>
                  <a:pt x="143" y="133"/>
                  <a:pt x="143" y="133"/>
                  <a:pt x="158" y="133"/>
                </a:cubicBezTo>
                <a:cubicBezTo>
                  <a:pt x="163" y="133"/>
                  <a:pt x="168" y="139"/>
                  <a:pt x="168" y="144"/>
                </a:cubicBezTo>
                <a:cubicBezTo>
                  <a:pt x="168" y="144"/>
                  <a:pt x="168" y="144"/>
                  <a:pt x="168" y="169"/>
                </a:cubicBezTo>
                <a:moveTo>
                  <a:pt x="361" y="151"/>
                </a:moveTo>
                <a:cubicBezTo>
                  <a:pt x="361" y="151"/>
                  <a:pt x="361" y="151"/>
                  <a:pt x="340" y="151"/>
                </a:cubicBezTo>
                <a:cubicBezTo>
                  <a:pt x="335" y="151"/>
                  <a:pt x="331" y="155"/>
                  <a:pt x="331" y="160"/>
                </a:cubicBezTo>
                <a:cubicBezTo>
                  <a:pt x="331" y="160"/>
                  <a:pt x="331" y="160"/>
                  <a:pt x="331" y="205"/>
                </a:cubicBezTo>
                <a:moveTo>
                  <a:pt x="331" y="243"/>
                </a:moveTo>
                <a:cubicBezTo>
                  <a:pt x="331" y="243"/>
                  <a:pt x="331" y="243"/>
                  <a:pt x="331" y="190"/>
                </a:cubicBezTo>
                <a:cubicBezTo>
                  <a:pt x="331" y="185"/>
                  <a:pt x="327" y="181"/>
                  <a:pt x="321" y="181"/>
                </a:cubicBezTo>
                <a:cubicBezTo>
                  <a:pt x="321" y="181"/>
                  <a:pt x="321" y="181"/>
                  <a:pt x="295" y="181"/>
                </a:cubicBezTo>
                <a:moveTo>
                  <a:pt x="358" y="206"/>
                </a:moveTo>
                <a:cubicBezTo>
                  <a:pt x="367" y="212"/>
                  <a:pt x="377" y="215"/>
                  <a:pt x="388" y="215"/>
                </a:cubicBezTo>
                <a:cubicBezTo>
                  <a:pt x="417" y="215"/>
                  <a:pt x="440" y="192"/>
                  <a:pt x="440" y="163"/>
                </a:cubicBezTo>
                <a:cubicBezTo>
                  <a:pt x="440" y="134"/>
                  <a:pt x="417" y="111"/>
                  <a:pt x="388" y="111"/>
                </a:cubicBezTo>
                <a:cubicBezTo>
                  <a:pt x="388" y="110"/>
                  <a:pt x="388" y="110"/>
                  <a:pt x="388" y="110"/>
                </a:cubicBezTo>
                <a:cubicBezTo>
                  <a:pt x="388" y="110"/>
                  <a:pt x="379" y="38"/>
                  <a:pt x="310" y="41"/>
                </a:cubicBezTo>
                <a:cubicBezTo>
                  <a:pt x="310" y="41"/>
                  <a:pt x="275" y="4"/>
                  <a:pt x="227" y="30"/>
                </a:cubicBezTo>
                <a:cubicBezTo>
                  <a:pt x="227" y="30"/>
                  <a:pt x="183" y="0"/>
                  <a:pt x="146" y="53"/>
                </a:cubicBezTo>
                <a:cubicBezTo>
                  <a:pt x="146" y="53"/>
                  <a:pt x="79" y="26"/>
                  <a:pt x="68" y="103"/>
                </a:cubicBezTo>
                <a:cubicBezTo>
                  <a:pt x="68" y="103"/>
                  <a:pt x="68" y="103"/>
                  <a:pt x="68" y="103"/>
                </a:cubicBezTo>
                <a:cubicBezTo>
                  <a:pt x="68" y="103"/>
                  <a:pt x="7" y="116"/>
                  <a:pt x="4" y="165"/>
                </a:cubicBezTo>
                <a:cubicBezTo>
                  <a:pt x="0" y="213"/>
                  <a:pt x="42" y="247"/>
                  <a:pt x="87" y="215"/>
                </a:cubicBezTo>
                <a:cubicBezTo>
                  <a:pt x="87" y="215"/>
                  <a:pt x="120" y="263"/>
                  <a:pt x="164" y="237"/>
                </a:cubicBezTo>
                <a:cubicBezTo>
                  <a:pt x="164" y="237"/>
                  <a:pt x="222" y="295"/>
                  <a:pt x="270" y="235"/>
                </a:cubicBezTo>
                <a:cubicBezTo>
                  <a:pt x="270" y="235"/>
                  <a:pt x="329" y="282"/>
                  <a:pt x="358" y="206"/>
                </a:cubicBez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sp>
        <p:nvSpPr>
          <p:cNvPr id="57" name="Ribbon2_F19B">
            <a:extLst>
              <a:ext uri="{FF2B5EF4-FFF2-40B4-BE49-F238E27FC236}">
                <a16:creationId xmlns:a16="http://schemas.microsoft.com/office/drawing/2014/main" id="{443F0408-B34A-3C3A-BDA4-A3E76F9182A5}"/>
              </a:ext>
              <a:ext uri="{C183D7F6-B498-43B3-948B-1728B52AA6E4}">
                <adec:decorative xmlns:adec="http://schemas.microsoft.com/office/drawing/2017/decorative" val="1"/>
              </a:ext>
            </a:extLst>
          </p:cNvPr>
          <p:cNvSpPr>
            <a:spLocks noChangeAspect="1" noEditPoints="1"/>
          </p:cNvSpPr>
          <p:nvPr/>
        </p:nvSpPr>
        <p:spPr bwMode="auto">
          <a:xfrm>
            <a:off x="4570141" y="1985223"/>
            <a:ext cx="266290" cy="372954"/>
          </a:xfrm>
          <a:custGeom>
            <a:avLst/>
            <a:gdLst>
              <a:gd name="T0" fmla="*/ 1621 w 2495"/>
              <a:gd name="T1" fmla="*/ 1247 h 3493"/>
              <a:gd name="T2" fmla="*/ 1247 w 2495"/>
              <a:gd name="T3" fmla="*/ 1621 h 3493"/>
              <a:gd name="T4" fmla="*/ 873 w 2495"/>
              <a:gd name="T5" fmla="*/ 1247 h 3493"/>
              <a:gd name="T6" fmla="*/ 1247 w 2495"/>
              <a:gd name="T7" fmla="*/ 873 h 3493"/>
              <a:gd name="T8" fmla="*/ 1621 w 2495"/>
              <a:gd name="T9" fmla="*/ 1247 h 3493"/>
              <a:gd name="T10" fmla="*/ 2495 w 2495"/>
              <a:gd name="T11" fmla="*/ 1247 h 3493"/>
              <a:gd name="T12" fmla="*/ 2120 w 2495"/>
              <a:gd name="T13" fmla="*/ 873 h 3493"/>
              <a:gd name="T14" fmla="*/ 2120 w 2495"/>
              <a:gd name="T15" fmla="*/ 374 h 3493"/>
              <a:gd name="T16" fmla="*/ 1621 w 2495"/>
              <a:gd name="T17" fmla="*/ 374 h 3493"/>
              <a:gd name="T18" fmla="*/ 1247 w 2495"/>
              <a:gd name="T19" fmla="*/ 0 h 3493"/>
              <a:gd name="T20" fmla="*/ 873 w 2495"/>
              <a:gd name="T21" fmla="*/ 374 h 3493"/>
              <a:gd name="T22" fmla="*/ 374 w 2495"/>
              <a:gd name="T23" fmla="*/ 374 h 3493"/>
              <a:gd name="T24" fmla="*/ 374 w 2495"/>
              <a:gd name="T25" fmla="*/ 873 h 3493"/>
              <a:gd name="T26" fmla="*/ 0 w 2495"/>
              <a:gd name="T27" fmla="*/ 1247 h 3493"/>
              <a:gd name="T28" fmla="*/ 374 w 2495"/>
              <a:gd name="T29" fmla="*/ 1621 h 3493"/>
              <a:gd name="T30" fmla="*/ 374 w 2495"/>
              <a:gd name="T31" fmla="*/ 2120 h 3493"/>
              <a:gd name="T32" fmla="*/ 873 w 2495"/>
              <a:gd name="T33" fmla="*/ 2120 h 3493"/>
              <a:gd name="T34" fmla="*/ 1247 w 2495"/>
              <a:gd name="T35" fmla="*/ 2495 h 3493"/>
              <a:gd name="T36" fmla="*/ 1621 w 2495"/>
              <a:gd name="T37" fmla="*/ 2120 h 3493"/>
              <a:gd name="T38" fmla="*/ 2120 w 2495"/>
              <a:gd name="T39" fmla="*/ 2120 h 3493"/>
              <a:gd name="T40" fmla="*/ 2120 w 2495"/>
              <a:gd name="T41" fmla="*/ 1621 h 3493"/>
              <a:gd name="T42" fmla="*/ 2495 w 2495"/>
              <a:gd name="T43" fmla="*/ 1247 h 3493"/>
              <a:gd name="T44" fmla="*/ 1247 w 2495"/>
              <a:gd name="T45" fmla="*/ 2495 h 3493"/>
              <a:gd name="T46" fmla="*/ 1497 w 2495"/>
              <a:gd name="T47" fmla="*/ 3493 h 3493"/>
              <a:gd name="T48" fmla="*/ 2245 w 2495"/>
              <a:gd name="T49" fmla="*/ 3243 h 3493"/>
              <a:gd name="T50" fmla="*/ 1964 w 2495"/>
              <a:gd name="T51" fmla="*/ 2120 h 3493"/>
              <a:gd name="T52" fmla="*/ 530 w 2495"/>
              <a:gd name="T53" fmla="*/ 2120 h 3493"/>
              <a:gd name="T54" fmla="*/ 249 w 2495"/>
              <a:gd name="T55" fmla="*/ 3243 h 3493"/>
              <a:gd name="T56" fmla="*/ 998 w 2495"/>
              <a:gd name="T57" fmla="*/ 3493 h 3493"/>
              <a:gd name="T58" fmla="*/ 1247 w 2495"/>
              <a:gd name="T59" fmla="*/ 2495 h 3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95" h="3493">
                <a:moveTo>
                  <a:pt x="1621" y="1247"/>
                </a:moveTo>
                <a:cubicBezTo>
                  <a:pt x="1621" y="1454"/>
                  <a:pt x="1454" y="1621"/>
                  <a:pt x="1247" y="1621"/>
                </a:cubicBezTo>
                <a:cubicBezTo>
                  <a:pt x="1040" y="1621"/>
                  <a:pt x="873" y="1454"/>
                  <a:pt x="873" y="1247"/>
                </a:cubicBezTo>
                <a:cubicBezTo>
                  <a:pt x="873" y="1040"/>
                  <a:pt x="1040" y="873"/>
                  <a:pt x="1247" y="873"/>
                </a:cubicBezTo>
                <a:cubicBezTo>
                  <a:pt x="1454" y="873"/>
                  <a:pt x="1621" y="1040"/>
                  <a:pt x="1621" y="1247"/>
                </a:cubicBezTo>
                <a:close/>
                <a:moveTo>
                  <a:pt x="2495" y="1247"/>
                </a:moveTo>
                <a:cubicBezTo>
                  <a:pt x="2120" y="873"/>
                  <a:pt x="2120" y="873"/>
                  <a:pt x="2120" y="873"/>
                </a:cubicBezTo>
                <a:cubicBezTo>
                  <a:pt x="2120" y="374"/>
                  <a:pt x="2120" y="374"/>
                  <a:pt x="2120" y="374"/>
                </a:cubicBezTo>
                <a:cubicBezTo>
                  <a:pt x="1621" y="374"/>
                  <a:pt x="1621" y="374"/>
                  <a:pt x="1621" y="374"/>
                </a:cubicBezTo>
                <a:cubicBezTo>
                  <a:pt x="1247" y="0"/>
                  <a:pt x="1247" y="0"/>
                  <a:pt x="1247" y="0"/>
                </a:cubicBezTo>
                <a:cubicBezTo>
                  <a:pt x="873" y="374"/>
                  <a:pt x="873" y="374"/>
                  <a:pt x="873" y="374"/>
                </a:cubicBezTo>
                <a:cubicBezTo>
                  <a:pt x="374" y="374"/>
                  <a:pt x="374" y="374"/>
                  <a:pt x="374" y="374"/>
                </a:cubicBezTo>
                <a:cubicBezTo>
                  <a:pt x="374" y="873"/>
                  <a:pt x="374" y="873"/>
                  <a:pt x="374" y="873"/>
                </a:cubicBezTo>
                <a:cubicBezTo>
                  <a:pt x="0" y="1247"/>
                  <a:pt x="0" y="1247"/>
                  <a:pt x="0" y="1247"/>
                </a:cubicBezTo>
                <a:cubicBezTo>
                  <a:pt x="374" y="1621"/>
                  <a:pt x="374" y="1621"/>
                  <a:pt x="374" y="1621"/>
                </a:cubicBezTo>
                <a:cubicBezTo>
                  <a:pt x="374" y="2120"/>
                  <a:pt x="374" y="2120"/>
                  <a:pt x="374" y="2120"/>
                </a:cubicBezTo>
                <a:cubicBezTo>
                  <a:pt x="873" y="2120"/>
                  <a:pt x="873" y="2120"/>
                  <a:pt x="873" y="2120"/>
                </a:cubicBezTo>
                <a:cubicBezTo>
                  <a:pt x="1247" y="2495"/>
                  <a:pt x="1247" y="2495"/>
                  <a:pt x="1247" y="2495"/>
                </a:cubicBezTo>
                <a:cubicBezTo>
                  <a:pt x="1621" y="2120"/>
                  <a:pt x="1621" y="2120"/>
                  <a:pt x="1621" y="2120"/>
                </a:cubicBezTo>
                <a:cubicBezTo>
                  <a:pt x="2120" y="2120"/>
                  <a:pt x="2120" y="2120"/>
                  <a:pt x="2120" y="2120"/>
                </a:cubicBezTo>
                <a:cubicBezTo>
                  <a:pt x="2120" y="1621"/>
                  <a:pt x="2120" y="1621"/>
                  <a:pt x="2120" y="1621"/>
                </a:cubicBezTo>
                <a:lnTo>
                  <a:pt x="2495" y="1247"/>
                </a:lnTo>
                <a:close/>
                <a:moveTo>
                  <a:pt x="1247" y="2495"/>
                </a:moveTo>
                <a:cubicBezTo>
                  <a:pt x="1497" y="3493"/>
                  <a:pt x="1497" y="3493"/>
                  <a:pt x="1497" y="3493"/>
                </a:cubicBezTo>
                <a:cubicBezTo>
                  <a:pt x="2245" y="3243"/>
                  <a:pt x="2245" y="3243"/>
                  <a:pt x="2245" y="3243"/>
                </a:cubicBezTo>
                <a:cubicBezTo>
                  <a:pt x="1964" y="2120"/>
                  <a:pt x="1964" y="2120"/>
                  <a:pt x="1964" y="2120"/>
                </a:cubicBezTo>
                <a:moveTo>
                  <a:pt x="530" y="2120"/>
                </a:moveTo>
                <a:cubicBezTo>
                  <a:pt x="249" y="3243"/>
                  <a:pt x="249" y="3243"/>
                  <a:pt x="249" y="3243"/>
                </a:cubicBezTo>
                <a:cubicBezTo>
                  <a:pt x="998" y="3493"/>
                  <a:pt x="998" y="3493"/>
                  <a:pt x="998" y="3493"/>
                </a:cubicBezTo>
                <a:cubicBezTo>
                  <a:pt x="1247" y="2495"/>
                  <a:pt x="1247" y="2495"/>
                  <a:pt x="1247" y="2495"/>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sp>
        <p:nvSpPr>
          <p:cNvPr id="58" name="Financial_E7BB">
            <a:extLst>
              <a:ext uri="{FF2B5EF4-FFF2-40B4-BE49-F238E27FC236}">
                <a16:creationId xmlns:a16="http://schemas.microsoft.com/office/drawing/2014/main" id="{6CFC2639-DB51-83EB-8375-6E086168E1F6}"/>
              </a:ext>
              <a:ext uri="{C183D7F6-B498-43B3-948B-1728B52AA6E4}">
                <adec:decorative xmlns:adec="http://schemas.microsoft.com/office/drawing/2017/decorative" val="1"/>
              </a:ext>
            </a:extLst>
          </p:cNvPr>
          <p:cNvSpPr>
            <a:spLocks noChangeAspect="1" noEditPoints="1"/>
          </p:cNvSpPr>
          <p:nvPr/>
        </p:nvSpPr>
        <p:spPr bwMode="auto">
          <a:xfrm>
            <a:off x="7327946" y="2025458"/>
            <a:ext cx="327884" cy="292484"/>
          </a:xfrm>
          <a:custGeom>
            <a:avLst/>
            <a:gdLst>
              <a:gd name="T0" fmla="*/ 47 w 4770"/>
              <a:gd name="T1" fmla="*/ 4255 h 4255"/>
              <a:gd name="T2" fmla="*/ 47 w 4770"/>
              <a:gd name="T3" fmla="*/ 3626 h 4255"/>
              <a:gd name="T4" fmla="*/ 676 w 4770"/>
              <a:gd name="T5" fmla="*/ 4255 h 4255"/>
              <a:gd name="T6" fmla="*/ 676 w 4770"/>
              <a:gd name="T7" fmla="*/ 2996 h 4255"/>
              <a:gd name="T8" fmla="*/ 1306 w 4770"/>
              <a:gd name="T9" fmla="*/ 4255 h 4255"/>
              <a:gd name="T10" fmla="*/ 1306 w 4770"/>
              <a:gd name="T11" fmla="*/ 2366 h 4255"/>
              <a:gd name="T12" fmla="*/ 1935 w 4770"/>
              <a:gd name="T13" fmla="*/ 4255 h 4255"/>
              <a:gd name="T14" fmla="*/ 1935 w 4770"/>
              <a:gd name="T15" fmla="*/ 1736 h 4255"/>
              <a:gd name="T16" fmla="*/ 2564 w 4770"/>
              <a:gd name="T17" fmla="*/ 4255 h 4255"/>
              <a:gd name="T18" fmla="*/ 2564 w 4770"/>
              <a:gd name="T19" fmla="*/ 1736 h 4255"/>
              <a:gd name="T20" fmla="*/ 3194 w 4770"/>
              <a:gd name="T21" fmla="*/ 4255 h 4255"/>
              <a:gd name="T22" fmla="*/ 3194 w 4770"/>
              <a:gd name="T23" fmla="*/ 2361 h 4255"/>
              <a:gd name="T24" fmla="*/ 3823 w 4770"/>
              <a:gd name="T25" fmla="*/ 4255 h 4255"/>
              <a:gd name="T26" fmla="*/ 3823 w 4770"/>
              <a:gd name="T27" fmla="*/ 1736 h 4255"/>
              <a:gd name="T28" fmla="*/ 4453 w 4770"/>
              <a:gd name="T29" fmla="*/ 4255 h 4255"/>
              <a:gd name="T30" fmla="*/ 4453 w 4770"/>
              <a:gd name="T31" fmla="*/ 1424 h 4255"/>
              <a:gd name="T32" fmla="*/ 4760 w 4770"/>
              <a:gd name="T33" fmla="*/ 5 h 4255"/>
              <a:gd name="T34" fmla="*/ 3191 w 4770"/>
              <a:gd name="T35" fmla="*/ 1575 h 4255"/>
              <a:gd name="T36" fmla="*/ 2247 w 4770"/>
              <a:gd name="T37" fmla="*/ 630 h 4255"/>
              <a:gd name="T38" fmla="*/ 0 w 4770"/>
              <a:gd name="T39" fmla="*/ 2879 h 4255"/>
              <a:gd name="T40" fmla="*/ 4770 w 4770"/>
              <a:gd name="T41" fmla="*/ 948 h 4255"/>
              <a:gd name="T42" fmla="*/ 4770 w 4770"/>
              <a:gd name="T43" fmla="*/ 0 h 4255"/>
              <a:gd name="T44" fmla="*/ 3818 w 4770"/>
              <a:gd name="T45" fmla="*/ 0 h 4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70" h="4255">
                <a:moveTo>
                  <a:pt x="47" y="4255"/>
                </a:moveTo>
                <a:lnTo>
                  <a:pt x="47" y="3626"/>
                </a:lnTo>
                <a:moveTo>
                  <a:pt x="676" y="4255"/>
                </a:moveTo>
                <a:lnTo>
                  <a:pt x="676" y="2996"/>
                </a:lnTo>
                <a:moveTo>
                  <a:pt x="1306" y="4255"/>
                </a:moveTo>
                <a:lnTo>
                  <a:pt x="1306" y="2366"/>
                </a:lnTo>
                <a:moveTo>
                  <a:pt x="1935" y="4255"/>
                </a:moveTo>
                <a:lnTo>
                  <a:pt x="1935" y="1736"/>
                </a:lnTo>
                <a:moveTo>
                  <a:pt x="2564" y="4255"/>
                </a:moveTo>
                <a:lnTo>
                  <a:pt x="2564" y="1736"/>
                </a:lnTo>
                <a:moveTo>
                  <a:pt x="3194" y="4255"/>
                </a:moveTo>
                <a:lnTo>
                  <a:pt x="3194" y="2361"/>
                </a:lnTo>
                <a:moveTo>
                  <a:pt x="3823" y="4255"/>
                </a:moveTo>
                <a:lnTo>
                  <a:pt x="3823" y="1736"/>
                </a:lnTo>
                <a:moveTo>
                  <a:pt x="4453" y="4255"/>
                </a:moveTo>
                <a:lnTo>
                  <a:pt x="4453" y="1424"/>
                </a:lnTo>
                <a:moveTo>
                  <a:pt x="4760" y="5"/>
                </a:moveTo>
                <a:lnTo>
                  <a:pt x="3191" y="1575"/>
                </a:lnTo>
                <a:lnTo>
                  <a:pt x="2247" y="630"/>
                </a:lnTo>
                <a:lnTo>
                  <a:pt x="0" y="2879"/>
                </a:lnTo>
                <a:moveTo>
                  <a:pt x="4770" y="948"/>
                </a:moveTo>
                <a:lnTo>
                  <a:pt x="4770" y="0"/>
                </a:lnTo>
                <a:lnTo>
                  <a:pt x="3818" y="0"/>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60" name="Teamwork_EA12">
            <a:extLst>
              <a:ext uri="{FF2B5EF4-FFF2-40B4-BE49-F238E27FC236}">
                <a16:creationId xmlns:a16="http://schemas.microsoft.com/office/drawing/2014/main" id="{EF11EE24-7C8C-B953-36AC-2CA4F73C0B40}"/>
              </a:ext>
              <a:ext uri="{C183D7F6-B498-43B3-948B-1728B52AA6E4}">
                <adec:decorative xmlns:adec="http://schemas.microsoft.com/office/drawing/2017/decorative" val="1"/>
              </a:ext>
            </a:extLst>
          </p:cNvPr>
          <p:cNvSpPr>
            <a:spLocks noChangeAspect="1" noEditPoints="1"/>
          </p:cNvSpPr>
          <p:nvPr/>
        </p:nvSpPr>
        <p:spPr bwMode="auto">
          <a:xfrm>
            <a:off x="10109767" y="2006600"/>
            <a:ext cx="341448" cy="330200"/>
          </a:xfrm>
          <a:custGeom>
            <a:avLst/>
            <a:gdLst>
              <a:gd name="T0" fmla="*/ 3621 w 3746"/>
              <a:gd name="T1" fmla="*/ 2622 h 3621"/>
              <a:gd name="T2" fmla="*/ 3122 w 3746"/>
              <a:gd name="T3" fmla="*/ 3122 h 3621"/>
              <a:gd name="T4" fmla="*/ 2622 w 3746"/>
              <a:gd name="T5" fmla="*/ 2622 h 3621"/>
              <a:gd name="T6" fmla="*/ 3122 w 3746"/>
              <a:gd name="T7" fmla="*/ 2123 h 3621"/>
              <a:gd name="T8" fmla="*/ 3621 w 3746"/>
              <a:gd name="T9" fmla="*/ 2622 h 3621"/>
              <a:gd name="T10" fmla="*/ 2747 w 3746"/>
              <a:gd name="T11" fmla="*/ 2997 h 3621"/>
              <a:gd name="T12" fmla="*/ 2747 w 3746"/>
              <a:gd name="T13" fmla="*/ 3621 h 3621"/>
              <a:gd name="T14" fmla="*/ 3122 w 3746"/>
              <a:gd name="T15" fmla="*/ 3434 h 3621"/>
              <a:gd name="T16" fmla="*/ 3496 w 3746"/>
              <a:gd name="T17" fmla="*/ 3621 h 3621"/>
              <a:gd name="T18" fmla="*/ 3496 w 3746"/>
              <a:gd name="T19" fmla="*/ 2997 h 3621"/>
              <a:gd name="T20" fmla="*/ 1873 w 3746"/>
              <a:gd name="T21" fmla="*/ 749 h 3621"/>
              <a:gd name="T22" fmla="*/ 1249 w 3746"/>
              <a:gd name="T23" fmla="*/ 1374 h 3621"/>
              <a:gd name="T24" fmla="*/ 1873 w 3746"/>
              <a:gd name="T25" fmla="*/ 1998 h 3621"/>
              <a:gd name="T26" fmla="*/ 2497 w 3746"/>
              <a:gd name="T27" fmla="*/ 1374 h 3621"/>
              <a:gd name="T28" fmla="*/ 1873 w 3746"/>
              <a:gd name="T29" fmla="*/ 749 h 3621"/>
              <a:gd name="T30" fmla="*/ 1873 w 3746"/>
              <a:gd name="T31" fmla="*/ 1998 h 3621"/>
              <a:gd name="T32" fmla="*/ 999 w 3746"/>
              <a:gd name="T33" fmla="*/ 2872 h 3621"/>
              <a:gd name="T34" fmla="*/ 624 w 3746"/>
              <a:gd name="T35" fmla="*/ 0 h 3621"/>
              <a:gd name="T36" fmla="*/ 250 w 3746"/>
              <a:gd name="T37" fmla="*/ 375 h 3621"/>
              <a:gd name="T38" fmla="*/ 624 w 3746"/>
              <a:gd name="T39" fmla="*/ 749 h 3621"/>
              <a:gd name="T40" fmla="*/ 999 w 3746"/>
              <a:gd name="T41" fmla="*/ 375 h 3621"/>
              <a:gd name="T42" fmla="*/ 624 w 3746"/>
              <a:gd name="T43" fmla="*/ 0 h 3621"/>
              <a:gd name="T44" fmla="*/ 1249 w 3746"/>
              <a:gd name="T45" fmla="*/ 1374 h 3621"/>
              <a:gd name="T46" fmla="*/ 624 w 3746"/>
              <a:gd name="T47" fmla="*/ 749 h 3621"/>
              <a:gd name="T48" fmla="*/ 0 w 3746"/>
              <a:gd name="T49" fmla="*/ 1374 h 3621"/>
              <a:gd name="T50" fmla="*/ 3122 w 3746"/>
              <a:gd name="T51" fmla="*/ 0 h 3621"/>
              <a:gd name="T52" fmla="*/ 2747 w 3746"/>
              <a:gd name="T53" fmla="*/ 375 h 3621"/>
              <a:gd name="T54" fmla="*/ 3122 w 3746"/>
              <a:gd name="T55" fmla="*/ 749 h 3621"/>
              <a:gd name="T56" fmla="*/ 3496 w 3746"/>
              <a:gd name="T57" fmla="*/ 375 h 3621"/>
              <a:gd name="T58" fmla="*/ 3122 w 3746"/>
              <a:gd name="T59" fmla="*/ 0 h 3621"/>
              <a:gd name="T60" fmla="*/ 3746 w 3746"/>
              <a:gd name="T61" fmla="*/ 1374 h 3621"/>
              <a:gd name="T62" fmla="*/ 3122 w 3746"/>
              <a:gd name="T63" fmla="*/ 749 h 3621"/>
              <a:gd name="T64" fmla="*/ 2497 w 3746"/>
              <a:gd name="T65" fmla="*/ 1374 h 3621"/>
              <a:gd name="T66" fmla="*/ 2381 w 3746"/>
              <a:gd name="T67" fmla="*/ 2163 h 3621"/>
              <a:gd name="T68" fmla="*/ 1873 w 3746"/>
              <a:gd name="T69" fmla="*/ 1998 h 3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46" h="3621">
                <a:moveTo>
                  <a:pt x="3621" y="2622"/>
                </a:moveTo>
                <a:cubicBezTo>
                  <a:pt x="3621" y="2898"/>
                  <a:pt x="3398" y="3122"/>
                  <a:pt x="3122" y="3122"/>
                </a:cubicBezTo>
                <a:cubicBezTo>
                  <a:pt x="2846" y="3122"/>
                  <a:pt x="2622" y="2898"/>
                  <a:pt x="2622" y="2622"/>
                </a:cubicBezTo>
                <a:cubicBezTo>
                  <a:pt x="2622" y="2346"/>
                  <a:pt x="2846" y="2123"/>
                  <a:pt x="3122" y="2123"/>
                </a:cubicBezTo>
                <a:cubicBezTo>
                  <a:pt x="3398" y="2123"/>
                  <a:pt x="3621" y="2346"/>
                  <a:pt x="3621" y="2622"/>
                </a:cubicBezTo>
                <a:close/>
                <a:moveTo>
                  <a:pt x="2747" y="2997"/>
                </a:moveTo>
                <a:cubicBezTo>
                  <a:pt x="2747" y="3621"/>
                  <a:pt x="2747" y="3621"/>
                  <a:pt x="2747" y="3621"/>
                </a:cubicBezTo>
                <a:cubicBezTo>
                  <a:pt x="3122" y="3434"/>
                  <a:pt x="3122" y="3434"/>
                  <a:pt x="3122" y="3434"/>
                </a:cubicBezTo>
                <a:cubicBezTo>
                  <a:pt x="3496" y="3621"/>
                  <a:pt x="3496" y="3621"/>
                  <a:pt x="3496" y="3621"/>
                </a:cubicBezTo>
                <a:cubicBezTo>
                  <a:pt x="3496" y="2997"/>
                  <a:pt x="3496" y="2997"/>
                  <a:pt x="3496" y="2997"/>
                </a:cubicBezTo>
                <a:moveTo>
                  <a:pt x="1873" y="749"/>
                </a:moveTo>
                <a:cubicBezTo>
                  <a:pt x="1528" y="749"/>
                  <a:pt x="1249" y="1029"/>
                  <a:pt x="1249" y="1374"/>
                </a:cubicBezTo>
                <a:cubicBezTo>
                  <a:pt x="1249" y="1718"/>
                  <a:pt x="1528" y="1998"/>
                  <a:pt x="1873" y="1998"/>
                </a:cubicBezTo>
                <a:cubicBezTo>
                  <a:pt x="2218" y="1998"/>
                  <a:pt x="2497" y="1718"/>
                  <a:pt x="2497" y="1374"/>
                </a:cubicBezTo>
                <a:cubicBezTo>
                  <a:pt x="2497" y="1029"/>
                  <a:pt x="2218" y="749"/>
                  <a:pt x="1873" y="749"/>
                </a:cubicBezTo>
                <a:close/>
                <a:moveTo>
                  <a:pt x="1873" y="1998"/>
                </a:moveTo>
                <a:cubicBezTo>
                  <a:pt x="1390" y="1998"/>
                  <a:pt x="999" y="2389"/>
                  <a:pt x="999" y="2872"/>
                </a:cubicBezTo>
                <a:moveTo>
                  <a:pt x="624" y="0"/>
                </a:moveTo>
                <a:cubicBezTo>
                  <a:pt x="417" y="0"/>
                  <a:pt x="250" y="168"/>
                  <a:pt x="250" y="375"/>
                </a:cubicBezTo>
                <a:cubicBezTo>
                  <a:pt x="250" y="581"/>
                  <a:pt x="417" y="749"/>
                  <a:pt x="624" y="749"/>
                </a:cubicBezTo>
                <a:cubicBezTo>
                  <a:pt x="831" y="749"/>
                  <a:pt x="999" y="581"/>
                  <a:pt x="999" y="375"/>
                </a:cubicBezTo>
                <a:cubicBezTo>
                  <a:pt x="999" y="168"/>
                  <a:pt x="831" y="0"/>
                  <a:pt x="624" y="0"/>
                </a:cubicBezTo>
                <a:close/>
                <a:moveTo>
                  <a:pt x="1249" y="1374"/>
                </a:moveTo>
                <a:cubicBezTo>
                  <a:pt x="1249" y="1029"/>
                  <a:pt x="969" y="749"/>
                  <a:pt x="624" y="749"/>
                </a:cubicBezTo>
                <a:cubicBezTo>
                  <a:pt x="279" y="749"/>
                  <a:pt x="0" y="1029"/>
                  <a:pt x="0" y="1374"/>
                </a:cubicBezTo>
                <a:moveTo>
                  <a:pt x="3122" y="0"/>
                </a:moveTo>
                <a:cubicBezTo>
                  <a:pt x="2915" y="0"/>
                  <a:pt x="2747" y="168"/>
                  <a:pt x="2747" y="375"/>
                </a:cubicBezTo>
                <a:cubicBezTo>
                  <a:pt x="2747" y="581"/>
                  <a:pt x="2915" y="749"/>
                  <a:pt x="3122" y="749"/>
                </a:cubicBezTo>
                <a:cubicBezTo>
                  <a:pt x="3329" y="749"/>
                  <a:pt x="3496" y="581"/>
                  <a:pt x="3496" y="375"/>
                </a:cubicBezTo>
                <a:cubicBezTo>
                  <a:pt x="3496" y="168"/>
                  <a:pt x="3329" y="0"/>
                  <a:pt x="3122" y="0"/>
                </a:cubicBezTo>
                <a:close/>
                <a:moveTo>
                  <a:pt x="3746" y="1374"/>
                </a:moveTo>
                <a:cubicBezTo>
                  <a:pt x="3746" y="1029"/>
                  <a:pt x="3467" y="749"/>
                  <a:pt x="3122" y="749"/>
                </a:cubicBezTo>
                <a:cubicBezTo>
                  <a:pt x="2777" y="749"/>
                  <a:pt x="2497" y="1029"/>
                  <a:pt x="2497" y="1374"/>
                </a:cubicBezTo>
                <a:moveTo>
                  <a:pt x="2381" y="2163"/>
                </a:moveTo>
                <a:cubicBezTo>
                  <a:pt x="2238" y="2060"/>
                  <a:pt x="2063" y="1998"/>
                  <a:pt x="1873" y="1998"/>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6496654A-7CCD-333C-78D9-63AFBDBC9D69}"/>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58640256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FB0FF-9B62-DDF3-19D3-60B581588766}"/>
            </a:ext>
          </a:extLst>
        </p:cNvPr>
        <p:cNvGrpSpPr/>
        <p:nvPr/>
      </p:nvGrpSpPr>
      <p:grpSpPr>
        <a:xfrm>
          <a:off x="0" y="0"/>
          <a:ext cx="0" cy="0"/>
          <a:chOff x="0" y="0"/>
          <a:chExt cx="0" cy="0"/>
        </a:xfrm>
      </p:grpSpPr>
      <p:grpSp>
        <p:nvGrpSpPr>
          <p:cNvPr id="48" name="Group 47">
            <a:extLst>
              <a:ext uri="{FF2B5EF4-FFF2-40B4-BE49-F238E27FC236}">
                <a16:creationId xmlns:a16="http://schemas.microsoft.com/office/drawing/2014/main" id="{C8396861-8317-9782-735D-A3608A43AC4C}"/>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50" name="Picture 49">
              <a:extLst>
                <a:ext uri="{FF2B5EF4-FFF2-40B4-BE49-F238E27FC236}">
                  <a16:creationId xmlns:a16="http://schemas.microsoft.com/office/drawing/2014/main" id="{9F012753-CC5C-341E-455B-F758E37EF7AD}"/>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60" name="Straight Connector 59">
              <a:extLst>
                <a:ext uri="{FF2B5EF4-FFF2-40B4-BE49-F238E27FC236}">
                  <a16:creationId xmlns:a16="http://schemas.microsoft.com/office/drawing/2014/main" id="{46C7DED1-F693-E899-42BB-1F7C0226A914}"/>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cxnSp>
        <p:nvCxnSpPr>
          <p:cNvPr id="85" name="Straight Connector 84">
            <a:extLst>
              <a:ext uri="{FF2B5EF4-FFF2-40B4-BE49-F238E27FC236}">
                <a16:creationId xmlns:a16="http://schemas.microsoft.com/office/drawing/2014/main" id="{7D8D95F5-5398-116D-9528-09AF3F25C3DD}"/>
              </a:ext>
              <a:ext uri="{C183D7F6-B498-43B3-948B-1728B52AA6E4}">
                <adec:decorative xmlns:adec="http://schemas.microsoft.com/office/drawing/2017/decorative" val="1"/>
              </a:ext>
            </a:extLst>
          </p:cNvPr>
          <p:cNvCxnSpPr>
            <a:cxnSpLocks/>
          </p:cNvCxnSpPr>
          <p:nvPr/>
        </p:nvCxnSpPr>
        <p:spPr>
          <a:xfrm>
            <a:off x="856708" y="1805940"/>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A892FA-240F-8A27-BD0E-33D6BE1CB0C6}"/>
              </a:ext>
            </a:extLst>
          </p:cNvPr>
          <p:cNvSpPr>
            <a:spLocks noGrp="1"/>
          </p:cNvSpPr>
          <p:nvPr>
            <p:ph type="title"/>
          </p:nvPr>
        </p:nvSpPr>
        <p:spPr>
          <a:xfrm>
            <a:off x="588963" y="457200"/>
            <a:ext cx="11017250" cy="984885"/>
          </a:xfrm>
        </p:spPr>
        <p:txBody>
          <a:bodyPr wrap="square">
            <a:spAutoFit/>
          </a:bodyPr>
          <a:lstStyle/>
          <a:p>
            <a:r>
              <a:rPr lang="en-US" dirty="0">
                <a:ea typeface="+mj-ea"/>
                <a:cs typeface="+mj-cs"/>
              </a:rPr>
              <a:t>Unit 2: Create your own role-based prompt to define the experience designer       </a:t>
            </a:r>
          </a:p>
        </p:txBody>
      </p:sp>
      <p:pic>
        <p:nvPicPr>
          <p:cNvPr id="12" name="Picture 11">
            <a:extLst>
              <a:ext uri="{FF2B5EF4-FFF2-40B4-BE49-F238E27FC236}">
                <a16:creationId xmlns:a16="http://schemas.microsoft.com/office/drawing/2014/main" id="{7C2C1742-1581-28DC-0B66-26737F99E568}"/>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13" name="Rounded Rectangle 24_1">
            <a:extLst>
              <a:ext uri="{FF2B5EF4-FFF2-40B4-BE49-F238E27FC236}">
                <a16:creationId xmlns:a16="http://schemas.microsoft.com/office/drawing/2014/main" id="{756A3E2A-A176-F52B-E410-65C7023B7867}"/>
              </a:ext>
              <a:ext uri="{C183D7F6-B498-43B3-948B-1728B52AA6E4}">
                <adec:decorative xmlns:adec="http://schemas.microsoft.com/office/drawing/2017/decorative" val="1"/>
              </a:ext>
            </a:extLst>
          </p:cNvPr>
          <p:cNvSpPr>
            <a:spLocks/>
          </p:cNvSpPr>
          <p:nvPr/>
        </p:nvSpPr>
        <p:spPr bwMode="auto">
          <a:xfrm>
            <a:off x="588262" y="1805940"/>
            <a:ext cx="6224018" cy="4463098"/>
          </a:xfrm>
          <a:prstGeom prst="roundRect">
            <a:avLst>
              <a:gd name="adj" fmla="val 3925"/>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69" name="Freeform: Shape 68">
            <a:extLst>
              <a:ext uri="{FF2B5EF4-FFF2-40B4-BE49-F238E27FC236}">
                <a16:creationId xmlns:a16="http://schemas.microsoft.com/office/drawing/2014/main" id="{E0DB815B-BC6D-8A96-7D94-614D03D855B6}"/>
              </a:ext>
              <a:ext uri="{C183D7F6-B498-43B3-948B-1728B52AA6E4}">
                <adec:decorative xmlns:adec="http://schemas.microsoft.com/office/drawing/2017/decorative" val="1"/>
              </a:ext>
            </a:extLst>
          </p:cNvPr>
          <p:cNvSpPr>
            <a:spLocks/>
          </p:cNvSpPr>
          <p:nvPr/>
        </p:nvSpPr>
        <p:spPr bwMode="auto">
          <a:xfrm>
            <a:off x="6979920" y="1657404"/>
            <a:ext cx="5212080" cy="4611635"/>
          </a:xfrm>
          <a:custGeom>
            <a:avLst/>
            <a:gdLst>
              <a:gd name="connsiteX0" fmla="*/ 181024 w 5212080"/>
              <a:gd name="connsiteY0" fmla="*/ 0 h 4611635"/>
              <a:gd name="connsiteX1" fmla="*/ 5212080 w 5212080"/>
              <a:gd name="connsiteY1" fmla="*/ 0 h 4611635"/>
              <a:gd name="connsiteX2" fmla="*/ 5212080 w 5212080"/>
              <a:gd name="connsiteY2" fmla="*/ 361252 h 4611635"/>
              <a:gd name="connsiteX3" fmla="*/ 5212080 w 5212080"/>
              <a:gd name="connsiteY3" fmla="*/ 422276 h 4611635"/>
              <a:gd name="connsiteX4" fmla="*/ 5212080 w 5212080"/>
              <a:gd name="connsiteY4" fmla="*/ 1050886 h 4611635"/>
              <a:gd name="connsiteX5" fmla="*/ 5212080 w 5212080"/>
              <a:gd name="connsiteY5" fmla="*/ 1515062 h 4611635"/>
              <a:gd name="connsiteX6" fmla="*/ 5212080 w 5212080"/>
              <a:gd name="connsiteY6" fmla="*/ 2971746 h 4611635"/>
              <a:gd name="connsiteX7" fmla="*/ 5212080 w 5212080"/>
              <a:gd name="connsiteY7" fmla="*/ 4611635 h 4611635"/>
              <a:gd name="connsiteX8" fmla="*/ 181024 w 5212080"/>
              <a:gd name="connsiteY8" fmla="*/ 4611635 h 4611635"/>
              <a:gd name="connsiteX9" fmla="*/ 0 w 5212080"/>
              <a:gd name="connsiteY9" fmla="*/ 4430611 h 4611635"/>
              <a:gd name="connsiteX10" fmla="*/ 0 w 5212080"/>
              <a:gd name="connsiteY10" fmla="*/ 2971746 h 4611635"/>
              <a:gd name="connsiteX11" fmla="*/ 0 w 5212080"/>
              <a:gd name="connsiteY11" fmla="*/ 1515062 h 4611635"/>
              <a:gd name="connsiteX12" fmla="*/ 0 w 5212080"/>
              <a:gd name="connsiteY12" fmla="*/ 1050886 h 4611635"/>
              <a:gd name="connsiteX13" fmla="*/ 0 w 5212080"/>
              <a:gd name="connsiteY13" fmla="*/ 422276 h 4611635"/>
              <a:gd name="connsiteX14" fmla="*/ 0 w 5212080"/>
              <a:gd name="connsiteY14" fmla="*/ 361252 h 4611635"/>
              <a:gd name="connsiteX15" fmla="*/ 0 w 5212080"/>
              <a:gd name="connsiteY15" fmla="*/ 181024 h 4611635"/>
              <a:gd name="connsiteX16" fmla="*/ 181024 w 5212080"/>
              <a:gd name="connsiteY16" fmla="*/ 0 h 461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12080" h="4611635">
                <a:moveTo>
                  <a:pt x="181024" y="0"/>
                </a:moveTo>
                <a:lnTo>
                  <a:pt x="5212080" y="0"/>
                </a:lnTo>
                <a:lnTo>
                  <a:pt x="5212080" y="361252"/>
                </a:lnTo>
                <a:lnTo>
                  <a:pt x="5212080" y="422276"/>
                </a:lnTo>
                <a:lnTo>
                  <a:pt x="5212080" y="1050886"/>
                </a:lnTo>
                <a:lnTo>
                  <a:pt x="5212080" y="1515062"/>
                </a:lnTo>
                <a:lnTo>
                  <a:pt x="5212080" y="2971746"/>
                </a:lnTo>
                <a:lnTo>
                  <a:pt x="5212080" y="4611635"/>
                </a:lnTo>
                <a:lnTo>
                  <a:pt x="181024" y="4611635"/>
                </a:lnTo>
                <a:cubicBezTo>
                  <a:pt x="81047" y="4611635"/>
                  <a:pt x="0" y="4530588"/>
                  <a:pt x="0" y="4430611"/>
                </a:cubicBezTo>
                <a:lnTo>
                  <a:pt x="0" y="2971746"/>
                </a:lnTo>
                <a:lnTo>
                  <a:pt x="0" y="1515062"/>
                </a:lnTo>
                <a:lnTo>
                  <a:pt x="0" y="1050886"/>
                </a:ln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17" name="TextBox 16">
            <a:extLst>
              <a:ext uri="{FF2B5EF4-FFF2-40B4-BE49-F238E27FC236}">
                <a16:creationId xmlns:a16="http://schemas.microsoft.com/office/drawing/2014/main" id="{A7DAB9EE-CB4D-89AD-07DA-2D741A633E7C}"/>
              </a:ext>
            </a:extLst>
          </p:cNvPr>
          <p:cNvSpPr txBox="1">
            <a:spLocks/>
          </p:cNvSpPr>
          <p:nvPr/>
        </p:nvSpPr>
        <p:spPr>
          <a:xfrm>
            <a:off x="787079" y="2963087"/>
            <a:ext cx="5826386" cy="2698175"/>
          </a:xfrm>
          <a:prstGeom prst="rect">
            <a:avLst/>
          </a:prstGeom>
          <a:noFill/>
        </p:spPr>
        <p:txBody>
          <a:bodyPr vert="horz" wrap="square" lIns="0" tIns="0" rIns="0" bIns="0" rtlCol="0" anchor="t">
            <a:spAutoFit/>
          </a:bodyPr>
          <a:lstStyle/>
          <a:p>
            <a:pPr>
              <a:spcAft>
                <a:spcPts val="1600"/>
              </a:spcAft>
            </a:pPr>
            <a:r>
              <a:rPr lang="en-US" sz="1800" dirty="0"/>
              <a:t>Imagine you’re a super talented designer who can create amazing experiences that feel like magic. You use cool sounds, stunning visuals, and perfect settings to take people on incredible journeys that they will never forget.</a:t>
            </a:r>
          </a:p>
          <a:p>
            <a:pPr>
              <a:spcAft>
                <a:spcPts val="1200"/>
              </a:spcAft>
            </a:pPr>
            <a:r>
              <a:rPr lang="en-US" sz="1800" dirty="0"/>
              <a:t>You come up with awesome ideas that spark the imagination and pay attention to every little detail to make everything fit together perfectly. You have the power to make people feel like they’re in a whole new world, leaving them amazed and wanting more.</a:t>
            </a:r>
          </a:p>
        </p:txBody>
      </p:sp>
      <p:pic>
        <p:nvPicPr>
          <p:cNvPr id="71" name="Picture 70" descr="A child wearing headphones and cape in front of a computer desk">
            <a:extLst>
              <a:ext uri="{FF2B5EF4-FFF2-40B4-BE49-F238E27FC236}">
                <a16:creationId xmlns:a16="http://schemas.microsoft.com/office/drawing/2014/main" id="{EC3F7C64-624D-F98B-B43C-3AA86DFB6A82}"/>
              </a:ext>
            </a:extLst>
          </p:cNvPr>
          <p:cNvPicPr>
            <a:picLocks/>
          </p:cNvPicPr>
          <p:nvPr/>
        </p:nvPicPr>
        <p:blipFill rotWithShape="1">
          <a:blip r:embed="rId4"/>
          <a:srcRect t="3222" b="9090"/>
          <a:stretch/>
        </p:blipFill>
        <p:spPr>
          <a:xfrm>
            <a:off x="7147560" y="1825046"/>
            <a:ext cx="4876800" cy="4276351"/>
          </a:xfrm>
          <a:prstGeom prst="roundRect">
            <a:avLst>
              <a:gd name="adj" fmla="val 2013"/>
            </a:avLst>
          </a:prstGeom>
          <a:solidFill>
            <a:srgbClr val="275272"/>
          </a:solidFill>
        </p:spPr>
      </p:pic>
      <p:cxnSp>
        <p:nvCxnSpPr>
          <p:cNvPr id="57" name="Straight Connector 56">
            <a:extLst>
              <a:ext uri="{FF2B5EF4-FFF2-40B4-BE49-F238E27FC236}">
                <a16:creationId xmlns:a16="http://schemas.microsoft.com/office/drawing/2014/main" id="{46AE9E16-5450-6C4E-13C3-1B123921DD1E}"/>
              </a:ext>
              <a:ext uri="{C183D7F6-B498-43B3-948B-1728B52AA6E4}">
                <adec:decorative xmlns:adec="http://schemas.microsoft.com/office/drawing/2017/decorative" val="1"/>
              </a:ext>
            </a:extLst>
          </p:cNvPr>
          <p:cNvCxnSpPr>
            <a:cxnSpLocks/>
          </p:cNvCxnSpPr>
          <p:nvPr/>
        </p:nvCxnSpPr>
        <p:spPr>
          <a:xfrm>
            <a:off x="787079" y="6072048"/>
            <a:ext cx="5826386" cy="0"/>
          </a:xfrm>
          <a:prstGeom prst="line">
            <a:avLst/>
          </a:prstGeom>
          <a:ln w="22225" cap="rnd">
            <a:gradFill flip="none" rotWithShape="1">
              <a:gsLst>
                <a:gs pos="0">
                  <a:schemeClr val="accent1"/>
                </a:gs>
                <a:gs pos="55000">
                  <a:schemeClr val="accent2"/>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7BF90838-A45F-BFD5-99A0-0A6E694A1589}"/>
              </a:ext>
              <a:ext uri="{C183D7F6-B498-43B3-948B-1728B52AA6E4}">
                <adec:decorative xmlns:adec="http://schemas.microsoft.com/office/drawing/2017/decorative" val="0"/>
              </a:ext>
            </a:extLst>
          </p:cNvPr>
          <p:cNvSpPr>
            <a:spLocks/>
          </p:cNvSpPr>
          <p:nvPr/>
        </p:nvSpPr>
        <p:spPr bwMode="auto">
          <a:xfrm>
            <a:off x="7229476" y="5518150"/>
            <a:ext cx="4712970" cy="500951"/>
          </a:xfrm>
          <a:prstGeom prst="roundRect">
            <a:avLst/>
          </a:prstGeom>
          <a:solidFill>
            <a:schemeClr val="bg1">
              <a:alpha val="85000"/>
            </a:schemeClr>
          </a:solid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chemeClr val="tx1"/>
                </a:solidFill>
                <a:latin typeface="+mj-lt"/>
                <a:ea typeface="+mj-ea"/>
                <a:cs typeface="+mj-cs"/>
              </a:rPr>
              <a:t>This image was created in Copilot with Microsoft Designer </a:t>
            </a:r>
            <a:br>
              <a:rPr lang="en-US" sz="1200" dirty="0">
                <a:solidFill>
                  <a:schemeClr val="tx1"/>
                </a:solidFill>
                <a:latin typeface="+mj-lt"/>
                <a:ea typeface="+mj-ea"/>
                <a:cs typeface="+mj-cs"/>
              </a:rPr>
            </a:br>
            <a:r>
              <a:rPr lang="en-US" sz="1200" dirty="0">
                <a:solidFill>
                  <a:schemeClr val="tx1"/>
                </a:solidFill>
                <a:latin typeface="+mj-lt"/>
                <a:ea typeface="+mj-ea"/>
                <a:cs typeface="+mj-cs"/>
              </a:rPr>
              <a:t>using the </a:t>
            </a:r>
            <a:r>
              <a:rPr lang="en-US" sz="1200">
                <a:solidFill>
                  <a:schemeClr val="tx1"/>
                </a:solidFill>
                <a:latin typeface="+mj-lt"/>
                <a:ea typeface="+mj-ea"/>
                <a:cs typeface="+mj-cs"/>
              </a:rPr>
              <a:t>words provided </a:t>
            </a:r>
            <a:r>
              <a:rPr lang="en-US" sz="1200" dirty="0">
                <a:solidFill>
                  <a:schemeClr val="tx1"/>
                </a:solidFill>
                <a:latin typeface="+mj-lt"/>
                <a:ea typeface="+mj-ea"/>
                <a:cs typeface="+mj-cs"/>
              </a:rPr>
              <a:t>as a prompt </a:t>
            </a:r>
          </a:p>
        </p:txBody>
      </p:sp>
      <p:pic>
        <p:nvPicPr>
          <p:cNvPr id="84" name="Picture 83">
            <a:extLst>
              <a:ext uri="{FF2B5EF4-FFF2-40B4-BE49-F238E27FC236}">
                <a16:creationId xmlns:a16="http://schemas.microsoft.com/office/drawing/2014/main" id="{428CF48A-957B-1B26-3CDC-8039929FAEB9}"/>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b="5076"/>
          <a:stretch/>
        </p:blipFill>
        <p:spPr>
          <a:xfrm flipV="1">
            <a:off x="1933784" y="1805940"/>
            <a:ext cx="4878496" cy="750516"/>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89" name="Freeform: Shape 88">
            <a:extLst>
              <a:ext uri="{FF2B5EF4-FFF2-40B4-BE49-F238E27FC236}">
                <a16:creationId xmlns:a16="http://schemas.microsoft.com/office/drawing/2014/main" id="{741B12D3-AC43-13ED-2E2F-E66E00A9186E}"/>
              </a:ext>
              <a:ext uri="{C183D7F6-B498-43B3-948B-1728B52AA6E4}">
                <adec:decorative xmlns:adec="http://schemas.microsoft.com/office/drawing/2017/decorative" val="1"/>
              </a:ext>
            </a:extLst>
          </p:cNvPr>
          <p:cNvSpPr>
            <a:spLocks/>
          </p:cNvSpPr>
          <p:nvPr/>
        </p:nvSpPr>
        <p:spPr bwMode="auto">
          <a:xfrm>
            <a:off x="1033079" y="1805940"/>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grpSp>
        <p:nvGrpSpPr>
          <p:cNvPr id="22" name="Group 21">
            <a:extLst>
              <a:ext uri="{FF2B5EF4-FFF2-40B4-BE49-F238E27FC236}">
                <a16:creationId xmlns:a16="http://schemas.microsoft.com/office/drawing/2014/main" id="{B8B8046D-91DA-855F-F15B-9ED505CC1618}"/>
              </a:ext>
              <a:ext uri="{C183D7F6-B498-43B3-948B-1728B52AA6E4}">
                <adec:decorative xmlns:adec="http://schemas.microsoft.com/office/drawing/2017/decorative" val="1"/>
              </a:ext>
            </a:extLst>
          </p:cNvPr>
          <p:cNvGrpSpPr>
            <a:grpSpLocks/>
          </p:cNvGrpSpPr>
          <p:nvPr/>
        </p:nvGrpSpPr>
        <p:grpSpPr>
          <a:xfrm>
            <a:off x="787079" y="2073298"/>
            <a:ext cx="736979" cy="731926"/>
            <a:chOff x="547424" y="4293480"/>
            <a:chExt cx="640026" cy="657416"/>
          </a:xfrm>
        </p:grpSpPr>
        <p:grpSp>
          <p:nvGrpSpPr>
            <p:cNvPr id="23" name="Group 22">
              <a:extLst>
                <a:ext uri="{FF2B5EF4-FFF2-40B4-BE49-F238E27FC236}">
                  <a16:creationId xmlns:a16="http://schemas.microsoft.com/office/drawing/2014/main" id="{BB8E98AA-FDFD-059E-9E74-C605495FB095}"/>
                </a:ext>
              </a:extLst>
            </p:cNvPr>
            <p:cNvGrpSpPr/>
            <p:nvPr/>
          </p:nvGrpSpPr>
          <p:grpSpPr>
            <a:xfrm>
              <a:off x="547424" y="4293480"/>
              <a:ext cx="640026" cy="657416"/>
              <a:chOff x="987658" y="5065483"/>
              <a:chExt cx="1169054" cy="1200820"/>
            </a:xfrm>
          </p:grpSpPr>
          <p:grpSp>
            <p:nvGrpSpPr>
              <p:cNvPr id="25" name="Group 24">
                <a:extLst>
                  <a:ext uri="{FF2B5EF4-FFF2-40B4-BE49-F238E27FC236}">
                    <a16:creationId xmlns:a16="http://schemas.microsoft.com/office/drawing/2014/main" id="{70E7677B-3F38-F385-AF43-6428A52C07AD}"/>
                  </a:ext>
                </a:extLst>
              </p:cNvPr>
              <p:cNvGrpSpPr/>
              <p:nvPr/>
            </p:nvGrpSpPr>
            <p:grpSpPr>
              <a:xfrm>
                <a:off x="987658" y="5065483"/>
                <a:ext cx="1169054" cy="1200820"/>
                <a:chOff x="6349393" y="1711575"/>
                <a:chExt cx="5590022" cy="5674618"/>
              </a:xfrm>
            </p:grpSpPr>
            <p:sp>
              <p:nvSpPr>
                <p:cNvPr id="28" name="Rounded Rectangle 3_1">
                  <a:extLst>
                    <a:ext uri="{FF2B5EF4-FFF2-40B4-BE49-F238E27FC236}">
                      <a16:creationId xmlns:a16="http://schemas.microsoft.com/office/drawing/2014/main" id="{35AF3A0A-86D0-C1F6-5646-7A1C7044D26F}"/>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9" name="Rounded Rectangle 3_1">
                  <a:extLst>
                    <a:ext uri="{FF2B5EF4-FFF2-40B4-BE49-F238E27FC236}">
                      <a16:creationId xmlns:a16="http://schemas.microsoft.com/office/drawing/2014/main" id="{61BF027F-7A2D-1427-60A5-220659D0D811}"/>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26" name="Rounded Rectangle 3_1">
                <a:extLst>
                  <a:ext uri="{FF2B5EF4-FFF2-40B4-BE49-F238E27FC236}">
                    <a16:creationId xmlns:a16="http://schemas.microsoft.com/office/drawing/2014/main" id="{3477D50D-83BE-82F8-7F07-B3C593189413}"/>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7" name="Rounded Rectangle 24_1">
                <a:extLst>
                  <a:ext uri="{FF2B5EF4-FFF2-40B4-BE49-F238E27FC236}">
                    <a16:creationId xmlns:a16="http://schemas.microsoft.com/office/drawing/2014/main" id="{CA77877D-CA05-49FE-B2E9-BE7110FD2C2C}"/>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4" name="Oval 23">
              <a:extLst>
                <a:ext uri="{FF2B5EF4-FFF2-40B4-BE49-F238E27FC236}">
                  <a16:creationId xmlns:a16="http://schemas.microsoft.com/office/drawing/2014/main" id="{5218A9A4-2D4E-BAED-EBFD-9F5AD03D10E2}"/>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grpSp>
      <p:sp>
        <p:nvSpPr>
          <p:cNvPr id="74" name="paint">
            <a:extLst>
              <a:ext uri="{FF2B5EF4-FFF2-40B4-BE49-F238E27FC236}">
                <a16:creationId xmlns:a16="http://schemas.microsoft.com/office/drawing/2014/main" id="{F75A2707-CBB8-8FF1-F9C4-6E6B455866B1}"/>
              </a:ext>
              <a:ext uri="{C183D7F6-B498-43B3-948B-1728B52AA6E4}">
                <adec:decorative xmlns:adec="http://schemas.microsoft.com/office/drawing/2017/decorative" val="1"/>
              </a:ext>
            </a:extLst>
          </p:cNvPr>
          <p:cNvSpPr>
            <a:spLocks noChangeAspect="1" noEditPoints="1"/>
          </p:cNvSpPr>
          <p:nvPr/>
        </p:nvSpPr>
        <p:spPr bwMode="auto">
          <a:xfrm>
            <a:off x="970350" y="2256381"/>
            <a:ext cx="370436" cy="365760"/>
          </a:xfrm>
          <a:custGeom>
            <a:avLst/>
            <a:gdLst>
              <a:gd name="T0" fmla="*/ 125 w 288"/>
              <a:gd name="T1" fmla="*/ 235 h 285"/>
              <a:gd name="T2" fmla="*/ 119 w 288"/>
              <a:gd name="T3" fmla="*/ 174 h 285"/>
              <a:gd name="T4" fmla="*/ 58 w 288"/>
              <a:gd name="T5" fmla="*/ 180 h 285"/>
              <a:gd name="T6" fmla="*/ 6 w 288"/>
              <a:gd name="T7" fmla="*/ 172 h 285"/>
              <a:gd name="T8" fmla="*/ 35 w 288"/>
              <a:gd name="T9" fmla="*/ 66 h 285"/>
              <a:gd name="T10" fmla="*/ 223 w 288"/>
              <a:gd name="T11" fmla="*/ 47 h 285"/>
              <a:gd name="T12" fmla="*/ 242 w 288"/>
              <a:gd name="T13" fmla="*/ 236 h 285"/>
              <a:gd name="T14" fmla="*/ 143 w 288"/>
              <a:gd name="T15" fmla="*/ 285 h 285"/>
              <a:gd name="T16" fmla="*/ 125 w 288"/>
              <a:gd name="T17" fmla="*/ 235 h 285"/>
              <a:gd name="T18" fmla="*/ 197 w 288"/>
              <a:gd name="T19" fmla="*/ 79 h 285"/>
              <a:gd name="T20" fmla="*/ 172 w 288"/>
              <a:gd name="T21" fmla="*/ 82 h 285"/>
              <a:gd name="T22" fmla="*/ 175 w 288"/>
              <a:gd name="T23" fmla="*/ 106 h 285"/>
              <a:gd name="T24" fmla="*/ 199 w 288"/>
              <a:gd name="T25" fmla="*/ 104 h 285"/>
              <a:gd name="T26" fmla="*/ 197 w 288"/>
              <a:gd name="T27" fmla="*/ 79 h 285"/>
              <a:gd name="T28" fmla="*/ 222 w 288"/>
              <a:gd name="T29" fmla="*/ 149 h 285"/>
              <a:gd name="T30" fmla="*/ 197 w 288"/>
              <a:gd name="T31" fmla="*/ 151 h 285"/>
              <a:gd name="T32" fmla="*/ 200 w 288"/>
              <a:gd name="T33" fmla="*/ 176 h 285"/>
              <a:gd name="T34" fmla="*/ 224 w 288"/>
              <a:gd name="T35" fmla="*/ 173 h 285"/>
              <a:gd name="T36" fmla="*/ 222 w 288"/>
              <a:gd name="T37" fmla="*/ 149 h 285"/>
              <a:gd name="T38" fmla="*/ 125 w 288"/>
              <a:gd name="T39" fmla="*/ 70 h 285"/>
              <a:gd name="T40" fmla="*/ 101 w 288"/>
              <a:gd name="T41" fmla="*/ 72 h 285"/>
              <a:gd name="T42" fmla="*/ 103 w 288"/>
              <a:gd name="T43" fmla="*/ 97 h 285"/>
              <a:gd name="T44" fmla="*/ 128 w 288"/>
              <a:gd name="T45" fmla="*/ 94 h 285"/>
              <a:gd name="T46" fmla="*/ 125 w 288"/>
              <a:gd name="T47" fmla="*/ 70 h 285"/>
              <a:gd name="T48" fmla="*/ 75 w 288"/>
              <a:gd name="T49" fmla="*/ 109 h 285"/>
              <a:gd name="T50" fmla="*/ 51 w 288"/>
              <a:gd name="T51" fmla="*/ 111 h 285"/>
              <a:gd name="T52" fmla="*/ 53 w 288"/>
              <a:gd name="T53" fmla="*/ 136 h 285"/>
              <a:gd name="T54" fmla="*/ 78 w 288"/>
              <a:gd name="T55" fmla="*/ 133 h 285"/>
              <a:gd name="T56" fmla="*/ 75 w 288"/>
              <a:gd name="T57" fmla="*/ 109 h 285"/>
              <a:gd name="T58" fmla="*/ 191 w 288"/>
              <a:gd name="T59" fmla="*/ 204 h 285"/>
              <a:gd name="T60" fmla="*/ 167 w 288"/>
              <a:gd name="T61" fmla="*/ 207 h 285"/>
              <a:gd name="T62" fmla="*/ 169 w 288"/>
              <a:gd name="T63" fmla="*/ 231 h 285"/>
              <a:gd name="T64" fmla="*/ 194 w 288"/>
              <a:gd name="T65" fmla="*/ 229 h 285"/>
              <a:gd name="T66" fmla="*/ 191 w 288"/>
              <a:gd name="T67" fmla="*/ 20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5">
                <a:moveTo>
                  <a:pt x="125" y="235"/>
                </a:moveTo>
                <a:cubicBezTo>
                  <a:pt x="140" y="217"/>
                  <a:pt x="138" y="189"/>
                  <a:pt x="119" y="174"/>
                </a:cubicBezTo>
                <a:cubicBezTo>
                  <a:pt x="100" y="159"/>
                  <a:pt x="73" y="162"/>
                  <a:pt x="58" y="180"/>
                </a:cubicBezTo>
                <a:cubicBezTo>
                  <a:pt x="20" y="226"/>
                  <a:pt x="6" y="172"/>
                  <a:pt x="6" y="172"/>
                </a:cubicBezTo>
                <a:cubicBezTo>
                  <a:pt x="0" y="136"/>
                  <a:pt x="9" y="97"/>
                  <a:pt x="35" y="66"/>
                </a:cubicBezTo>
                <a:cubicBezTo>
                  <a:pt x="81" y="9"/>
                  <a:pt x="166" y="0"/>
                  <a:pt x="223" y="47"/>
                </a:cubicBezTo>
                <a:cubicBezTo>
                  <a:pt x="280" y="94"/>
                  <a:pt x="288" y="178"/>
                  <a:pt x="242" y="236"/>
                </a:cubicBezTo>
                <a:cubicBezTo>
                  <a:pt x="216" y="266"/>
                  <a:pt x="180" y="283"/>
                  <a:pt x="143" y="285"/>
                </a:cubicBezTo>
                <a:cubicBezTo>
                  <a:pt x="143" y="285"/>
                  <a:pt x="87" y="282"/>
                  <a:pt x="125" y="235"/>
                </a:cubicBezTo>
                <a:close/>
                <a:moveTo>
                  <a:pt x="197" y="79"/>
                </a:moveTo>
                <a:cubicBezTo>
                  <a:pt x="189" y="73"/>
                  <a:pt x="178" y="74"/>
                  <a:pt x="172" y="82"/>
                </a:cubicBezTo>
                <a:cubicBezTo>
                  <a:pt x="166" y="89"/>
                  <a:pt x="167" y="100"/>
                  <a:pt x="175" y="106"/>
                </a:cubicBezTo>
                <a:cubicBezTo>
                  <a:pt x="182" y="112"/>
                  <a:pt x="193" y="111"/>
                  <a:pt x="199" y="104"/>
                </a:cubicBezTo>
                <a:cubicBezTo>
                  <a:pt x="205" y="96"/>
                  <a:pt x="204" y="85"/>
                  <a:pt x="197" y="79"/>
                </a:cubicBezTo>
                <a:close/>
                <a:moveTo>
                  <a:pt x="222" y="149"/>
                </a:moveTo>
                <a:cubicBezTo>
                  <a:pt x="214" y="143"/>
                  <a:pt x="203" y="144"/>
                  <a:pt x="197" y="151"/>
                </a:cubicBezTo>
                <a:cubicBezTo>
                  <a:pt x="191" y="159"/>
                  <a:pt x="192" y="170"/>
                  <a:pt x="200" y="176"/>
                </a:cubicBezTo>
                <a:cubicBezTo>
                  <a:pt x="207" y="182"/>
                  <a:pt x="218" y="181"/>
                  <a:pt x="224" y="173"/>
                </a:cubicBezTo>
                <a:cubicBezTo>
                  <a:pt x="230" y="166"/>
                  <a:pt x="229" y="155"/>
                  <a:pt x="222" y="149"/>
                </a:cubicBezTo>
                <a:close/>
                <a:moveTo>
                  <a:pt x="125" y="70"/>
                </a:moveTo>
                <a:cubicBezTo>
                  <a:pt x="118" y="64"/>
                  <a:pt x="107" y="65"/>
                  <a:pt x="101" y="72"/>
                </a:cubicBezTo>
                <a:cubicBezTo>
                  <a:pt x="95" y="80"/>
                  <a:pt x="96" y="90"/>
                  <a:pt x="103" y="97"/>
                </a:cubicBezTo>
                <a:cubicBezTo>
                  <a:pt x="111" y="103"/>
                  <a:pt x="122" y="102"/>
                  <a:pt x="128" y="94"/>
                </a:cubicBezTo>
                <a:cubicBezTo>
                  <a:pt x="134" y="87"/>
                  <a:pt x="133" y="76"/>
                  <a:pt x="125" y="70"/>
                </a:cubicBezTo>
                <a:close/>
                <a:moveTo>
                  <a:pt x="75" y="109"/>
                </a:moveTo>
                <a:cubicBezTo>
                  <a:pt x="68" y="103"/>
                  <a:pt x="57" y="104"/>
                  <a:pt x="51" y="111"/>
                </a:cubicBezTo>
                <a:cubicBezTo>
                  <a:pt x="45" y="119"/>
                  <a:pt x="46" y="130"/>
                  <a:pt x="53" y="136"/>
                </a:cubicBezTo>
                <a:cubicBezTo>
                  <a:pt x="61" y="142"/>
                  <a:pt x="72" y="141"/>
                  <a:pt x="78" y="133"/>
                </a:cubicBezTo>
                <a:cubicBezTo>
                  <a:pt x="84" y="126"/>
                  <a:pt x="83" y="115"/>
                  <a:pt x="75" y="109"/>
                </a:cubicBezTo>
                <a:close/>
                <a:moveTo>
                  <a:pt x="191" y="204"/>
                </a:moveTo>
                <a:cubicBezTo>
                  <a:pt x="184" y="198"/>
                  <a:pt x="173" y="199"/>
                  <a:pt x="167" y="207"/>
                </a:cubicBezTo>
                <a:cubicBezTo>
                  <a:pt x="161" y="214"/>
                  <a:pt x="162" y="225"/>
                  <a:pt x="169" y="231"/>
                </a:cubicBezTo>
                <a:cubicBezTo>
                  <a:pt x="177" y="237"/>
                  <a:pt x="188" y="236"/>
                  <a:pt x="194" y="229"/>
                </a:cubicBezTo>
                <a:cubicBezTo>
                  <a:pt x="200" y="221"/>
                  <a:pt x="199" y="210"/>
                  <a:pt x="191" y="204"/>
                </a:cubicBez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C337B177-AB28-BF6D-D144-F42E33E136F8}"/>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69749428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96D2E44-93AB-519A-B019-092F18F6E64B}"/>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8" name="Picture 7">
              <a:extLst>
                <a:ext uri="{FF2B5EF4-FFF2-40B4-BE49-F238E27FC236}">
                  <a16:creationId xmlns:a16="http://schemas.microsoft.com/office/drawing/2014/main" id="{710F4BD0-9D77-7804-B137-0F3B09E26EFA}"/>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15" name="Straight Connector 14">
              <a:extLst>
                <a:ext uri="{FF2B5EF4-FFF2-40B4-BE49-F238E27FC236}">
                  <a16:creationId xmlns:a16="http://schemas.microsoft.com/office/drawing/2014/main" id="{2BA4DE62-B81E-AF96-4774-B2D812F9E56E}"/>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cxnSp>
        <p:nvCxnSpPr>
          <p:cNvPr id="29" name="Straight Connector 28">
            <a:extLst>
              <a:ext uri="{FF2B5EF4-FFF2-40B4-BE49-F238E27FC236}">
                <a16:creationId xmlns:a16="http://schemas.microsoft.com/office/drawing/2014/main" id="{B906ADD6-AC34-4517-FE9C-B649A3A6AB31}"/>
              </a:ext>
              <a:ext uri="{C183D7F6-B498-43B3-948B-1728B52AA6E4}">
                <adec:decorative xmlns:adec="http://schemas.microsoft.com/office/drawing/2017/decorative" val="1"/>
              </a:ext>
            </a:extLst>
          </p:cNvPr>
          <p:cNvCxnSpPr>
            <a:cxnSpLocks/>
          </p:cNvCxnSpPr>
          <p:nvPr/>
        </p:nvCxnSpPr>
        <p:spPr>
          <a:xfrm>
            <a:off x="856708" y="1666472"/>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Rounded Rectangle 24_1">
            <a:extLst>
              <a:ext uri="{FF2B5EF4-FFF2-40B4-BE49-F238E27FC236}">
                <a16:creationId xmlns:a16="http://schemas.microsoft.com/office/drawing/2014/main" id="{A8DD911F-5AC7-69A9-D5BA-C16B884311C2}"/>
              </a:ext>
              <a:ext uri="{C183D7F6-B498-43B3-948B-1728B52AA6E4}">
                <adec:decorative xmlns:adec="http://schemas.microsoft.com/office/drawing/2017/decorative" val="1"/>
              </a:ext>
            </a:extLst>
          </p:cNvPr>
          <p:cNvSpPr>
            <a:spLocks/>
          </p:cNvSpPr>
          <p:nvPr/>
        </p:nvSpPr>
        <p:spPr bwMode="auto">
          <a:xfrm>
            <a:off x="5035870" y="1672196"/>
            <a:ext cx="6584629" cy="4021710"/>
          </a:xfrm>
          <a:prstGeom prst="roundRect">
            <a:avLst>
              <a:gd name="adj" fmla="val 2500"/>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 name="Title 1">
            <a:extLst>
              <a:ext uri="{FF2B5EF4-FFF2-40B4-BE49-F238E27FC236}">
                <a16:creationId xmlns:a16="http://schemas.microsoft.com/office/drawing/2014/main" id="{2F9B1290-C514-618C-9EEE-5B14B04E57E7}"/>
              </a:ext>
            </a:extLst>
          </p:cNvPr>
          <p:cNvSpPr>
            <a:spLocks noGrp="1"/>
          </p:cNvSpPr>
          <p:nvPr>
            <p:ph type="title"/>
          </p:nvPr>
        </p:nvSpPr>
        <p:spPr>
          <a:xfrm>
            <a:off x="588963" y="457200"/>
            <a:ext cx="11017250" cy="492125"/>
          </a:xfrm>
        </p:spPr>
        <p:txBody>
          <a:bodyPr/>
          <a:lstStyle/>
          <a:p>
            <a:r>
              <a:rPr lang="en-US" dirty="0">
                <a:ea typeface="+mj-ea"/>
                <a:cs typeface="+mj-cs"/>
              </a:rPr>
              <a:t>Unit 2: Have you ever heard of Mad Libs®?</a:t>
            </a:r>
          </a:p>
        </p:txBody>
      </p:sp>
      <p:sp>
        <p:nvSpPr>
          <p:cNvPr id="13" name="Rectangle: Top Corners Rounded 12">
            <a:extLst>
              <a:ext uri="{FF2B5EF4-FFF2-40B4-BE49-F238E27FC236}">
                <a16:creationId xmlns:a16="http://schemas.microsoft.com/office/drawing/2014/main" id="{8D24229C-FF89-221B-3D0F-E5040D034A42}"/>
              </a:ext>
              <a:ext uri="{C183D7F6-B498-43B3-948B-1728B52AA6E4}">
                <adec:decorative xmlns:adec="http://schemas.microsoft.com/office/drawing/2017/decorative" val="1"/>
              </a:ext>
            </a:extLst>
          </p:cNvPr>
          <p:cNvSpPr>
            <a:spLocks/>
          </p:cNvSpPr>
          <p:nvPr/>
        </p:nvSpPr>
        <p:spPr bwMode="auto">
          <a:xfrm>
            <a:off x="5035870" y="1672196"/>
            <a:ext cx="6584629" cy="365760"/>
          </a:xfrm>
          <a:prstGeom prst="round2SameRect">
            <a:avLst>
              <a:gd name="adj1" fmla="val 27735"/>
              <a:gd name="adj2" fmla="val 0"/>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chemeClr val="tx1"/>
              </a:solidFill>
              <a:cs typeface="Segoe UI" pitchFamily="34" charset="0"/>
            </a:endParaRPr>
          </a:p>
        </p:txBody>
      </p:sp>
      <p:sp>
        <p:nvSpPr>
          <p:cNvPr id="24" name="Rounded Rectangle 24_1">
            <a:extLst>
              <a:ext uri="{FF2B5EF4-FFF2-40B4-BE49-F238E27FC236}">
                <a16:creationId xmlns:a16="http://schemas.microsoft.com/office/drawing/2014/main" id="{293BC4FA-5168-8C42-9AF0-A76DEB9C7171}"/>
              </a:ext>
              <a:ext uri="{C183D7F6-B498-43B3-948B-1728B52AA6E4}">
                <adec:decorative xmlns:adec="http://schemas.microsoft.com/office/drawing/2017/decorative" val="1"/>
              </a:ext>
            </a:extLst>
          </p:cNvPr>
          <p:cNvSpPr>
            <a:spLocks/>
          </p:cNvSpPr>
          <p:nvPr/>
        </p:nvSpPr>
        <p:spPr bwMode="auto">
          <a:xfrm>
            <a:off x="588963" y="1666472"/>
            <a:ext cx="4248791" cy="40217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8" name="TextBox 27">
            <a:extLst>
              <a:ext uri="{FF2B5EF4-FFF2-40B4-BE49-F238E27FC236}">
                <a16:creationId xmlns:a16="http://schemas.microsoft.com/office/drawing/2014/main" id="{B6E964B7-D056-F365-9CED-B3E710B432AC}"/>
              </a:ext>
            </a:extLst>
          </p:cNvPr>
          <p:cNvSpPr txBox="1">
            <a:spLocks/>
          </p:cNvSpPr>
          <p:nvPr/>
        </p:nvSpPr>
        <p:spPr>
          <a:xfrm>
            <a:off x="763748" y="2957862"/>
            <a:ext cx="3870165" cy="1723549"/>
          </a:xfrm>
          <a:prstGeom prst="rect">
            <a:avLst/>
          </a:prstGeom>
          <a:noFill/>
        </p:spPr>
        <p:txBody>
          <a:bodyPr vert="horz" wrap="square" lIns="0" tIns="0" rIns="0" bIns="0" rtlCol="0" anchor="ctr">
            <a:spAutoFit/>
          </a:bodyPr>
          <a:lstStyle/>
          <a:p>
            <a:pPr>
              <a:spcAft>
                <a:spcPts val="1200"/>
              </a:spcAft>
            </a:pPr>
            <a:r>
              <a:rPr lang="en-US" sz="1600" dirty="0"/>
              <a:t>Mad Libs</a:t>
            </a:r>
            <a:r>
              <a:rPr lang="en-US" sz="1600" dirty="0">
                <a:ea typeface="+mj-ea"/>
                <a:cs typeface="+mj-cs"/>
              </a:rPr>
              <a:t>®</a:t>
            </a:r>
            <a:r>
              <a:rPr lang="en-US" sz="1600" dirty="0"/>
              <a:t> are a fun and interactive word games where you fill in the blanks of a story with different types of words, such as adjectives, nouns, and verbs. The result is often a hilarious or unexpected story. We’re going to use this structure to help us craft our prompts in Unit 2.</a:t>
            </a:r>
          </a:p>
        </p:txBody>
      </p:sp>
      <p:sp>
        <p:nvSpPr>
          <p:cNvPr id="30" name="Freeform: Shape 29">
            <a:extLst>
              <a:ext uri="{FF2B5EF4-FFF2-40B4-BE49-F238E27FC236}">
                <a16:creationId xmlns:a16="http://schemas.microsoft.com/office/drawing/2014/main" id="{C89B5696-0B78-C479-F686-1064EF5567EB}"/>
              </a:ext>
              <a:ext uri="{C183D7F6-B498-43B3-948B-1728B52AA6E4}">
                <adec:decorative xmlns:adec="http://schemas.microsoft.com/office/drawing/2017/decorative" val="1"/>
              </a:ext>
            </a:extLst>
          </p:cNvPr>
          <p:cNvSpPr>
            <a:spLocks/>
          </p:cNvSpPr>
          <p:nvPr/>
        </p:nvSpPr>
        <p:spPr bwMode="auto">
          <a:xfrm>
            <a:off x="1033079" y="1666472"/>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grpSp>
        <p:nvGrpSpPr>
          <p:cNvPr id="31" name="Group 30">
            <a:extLst>
              <a:ext uri="{FF2B5EF4-FFF2-40B4-BE49-F238E27FC236}">
                <a16:creationId xmlns:a16="http://schemas.microsoft.com/office/drawing/2014/main" id="{88448615-CBB6-C796-2407-CC147EF48BD4}"/>
              </a:ext>
              <a:ext uri="{C183D7F6-B498-43B3-948B-1728B52AA6E4}">
                <adec:decorative xmlns:adec="http://schemas.microsoft.com/office/drawing/2017/decorative" val="1"/>
              </a:ext>
            </a:extLst>
          </p:cNvPr>
          <p:cNvGrpSpPr>
            <a:grpSpLocks/>
          </p:cNvGrpSpPr>
          <p:nvPr/>
        </p:nvGrpSpPr>
        <p:grpSpPr>
          <a:xfrm>
            <a:off x="787079" y="1933830"/>
            <a:ext cx="736979" cy="731926"/>
            <a:chOff x="547424" y="4293480"/>
            <a:chExt cx="640026" cy="657416"/>
          </a:xfrm>
        </p:grpSpPr>
        <p:grpSp>
          <p:nvGrpSpPr>
            <p:cNvPr id="32" name="Group 31">
              <a:extLst>
                <a:ext uri="{FF2B5EF4-FFF2-40B4-BE49-F238E27FC236}">
                  <a16:creationId xmlns:a16="http://schemas.microsoft.com/office/drawing/2014/main" id="{F5884460-BA0C-144B-D07F-2D027F82280B}"/>
                </a:ext>
              </a:extLst>
            </p:cNvPr>
            <p:cNvGrpSpPr/>
            <p:nvPr/>
          </p:nvGrpSpPr>
          <p:grpSpPr>
            <a:xfrm>
              <a:off x="547424" y="4293480"/>
              <a:ext cx="640026" cy="657416"/>
              <a:chOff x="987658" y="5065483"/>
              <a:chExt cx="1169054" cy="1200820"/>
            </a:xfrm>
          </p:grpSpPr>
          <p:grpSp>
            <p:nvGrpSpPr>
              <p:cNvPr id="34" name="Group 33">
                <a:extLst>
                  <a:ext uri="{FF2B5EF4-FFF2-40B4-BE49-F238E27FC236}">
                    <a16:creationId xmlns:a16="http://schemas.microsoft.com/office/drawing/2014/main" id="{E3E9291B-C6ED-E93E-904B-34B7F8858A9B}"/>
                  </a:ext>
                </a:extLst>
              </p:cNvPr>
              <p:cNvGrpSpPr/>
              <p:nvPr/>
            </p:nvGrpSpPr>
            <p:grpSpPr>
              <a:xfrm>
                <a:off x="987658" y="5065483"/>
                <a:ext cx="1169054" cy="1200820"/>
                <a:chOff x="6349393" y="1711575"/>
                <a:chExt cx="5590022" cy="5674618"/>
              </a:xfrm>
            </p:grpSpPr>
            <p:sp>
              <p:nvSpPr>
                <p:cNvPr id="37" name="Rounded Rectangle 3_1">
                  <a:extLst>
                    <a:ext uri="{FF2B5EF4-FFF2-40B4-BE49-F238E27FC236}">
                      <a16:creationId xmlns:a16="http://schemas.microsoft.com/office/drawing/2014/main" id="{C9D8AE90-E5F4-F859-2EF6-5A46869A09BB}"/>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8" name="Rounded Rectangle 3_1">
                  <a:extLst>
                    <a:ext uri="{FF2B5EF4-FFF2-40B4-BE49-F238E27FC236}">
                      <a16:creationId xmlns:a16="http://schemas.microsoft.com/office/drawing/2014/main" id="{030A766E-59BE-0710-B171-825E3087E32B}"/>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35" name="Rounded Rectangle 3_1">
                <a:extLst>
                  <a:ext uri="{FF2B5EF4-FFF2-40B4-BE49-F238E27FC236}">
                    <a16:creationId xmlns:a16="http://schemas.microsoft.com/office/drawing/2014/main" id="{41283E0C-C44E-1FD3-B0AE-F6EF125557F5}"/>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6" name="Rounded Rectangle 24_1">
                <a:extLst>
                  <a:ext uri="{FF2B5EF4-FFF2-40B4-BE49-F238E27FC236}">
                    <a16:creationId xmlns:a16="http://schemas.microsoft.com/office/drawing/2014/main" id="{0D489216-AA9B-EC0D-BCAF-C1A513E0E385}"/>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3" name="Oval 32">
              <a:extLst>
                <a:ext uri="{FF2B5EF4-FFF2-40B4-BE49-F238E27FC236}">
                  <a16:creationId xmlns:a16="http://schemas.microsoft.com/office/drawing/2014/main" id="{C5102C60-C68A-D641-B18A-87FA29B98775}"/>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grpSp>
      <p:sp>
        <p:nvSpPr>
          <p:cNvPr id="40" name="3D">
            <a:extLst>
              <a:ext uri="{FF2B5EF4-FFF2-40B4-BE49-F238E27FC236}">
                <a16:creationId xmlns:a16="http://schemas.microsoft.com/office/drawing/2014/main" id="{D883DE37-02F9-3675-64CA-2F2ABB8CD084}"/>
              </a:ext>
              <a:ext uri="{C183D7F6-B498-43B3-948B-1728B52AA6E4}">
                <adec:decorative xmlns:adec="http://schemas.microsoft.com/office/drawing/2017/decorative" val="1"/>
              </a:ext>
            </a:extLst>
          </p:cNvPr>
          <p:cNvSpPr>
            <a:spLocks noChangeAspect="1" noEditPoints="1"/>
          </p:cNvSpPr>
          <p:nvPr/>
        </p:nvSpPr>
        <p:spPr bwMode="auto">
          <a:xfrm>
            <a:off x="1002687" y="2136318"/>
            <a:ext cx="305764" cy="326950"/>
          </a:xfrm>
          <a:custGeom>
            <a:avLst/>
            <a:gdLst>
              <a:gd name="T0" fmla="*/ 67 w 534"/>
              <a:gd name="T1" fmla="*/ 117 h 571"/>
              <a:gd name="T2" fmla="*/ 232 w 534"/>
              <a:gd name="T3" fmla="*/ 35 h 571"/>
              <a:gd name="T4" fmla="*/ 302 w 534"/>
              <a:gd name="T5" fmla="*/ 33 h 571"/>
              <a:gd name="T6" fmla="*/ 467 w 534"/>
              <a:gd name="T7" fmla="*/ 117 h 571"/>
              <a:gd name="T8" fmla="*/ 534 w 534"/>
              <a:gd name="T9" fmla="*/ 461 h 571"/>
              <a:gd name="T10" fmla="*/ 534 w 534"/>
              <a:gd name="T11" fmla="*/ 427 h 571"/>
              <a:gd name="T12" fmla="*/ 467 w 534"/>
              <a:gd name="T13" fmla="*/ 427 h 571"/>
              <a:gd name="T14" fmla="*/ 467 w 534"/>
              <a:gd name="T15" fmla="*/ 495 h 571"/>
              <a:gd name="T16" fmla="*/ 534 w 534"/>
              <a:gd name="T17" fmla="*/ 495 h 571"/>
              <a:gd name="T18" fmla="*/ 534 w 534"/>
              <a:gd name="T19" fmla="*/ 461 h 571"/>
              <a:gd name="T20" fmla="*/ 302 w 534"/>
              <a:gd name="T21" fmla="*/ 537 h 571"/>
              <a:gd name="T22" fmla="*/ 302 w 534"/>
              <a:gd name="T23" fmla="*/ 502 h 571"/>
              <a:gd name="T24" fmla="*/ 232 w 534"/>
              <a:gd name="T25" fmla="*/ 502 h 571"/>
              <a:gd name="T26" fmla="*/ 232 w 534"/>
              <a:gd name="T27" fmla="*/ 571 h 571"/>
              <a:gd name="T28" fmla="*/ 302 w 534"/>
              <a:gd name="T29" fmla="*/ 571 h 571"/>
              <a:gd name="T30" fmla="*/ 302 w 534"/>
              <a:gd name="T31" fmla="*/ 537 h 571"/>
              <a:gd name="T32" fmla="*/ 67 w 534"/>
              <a:gd name="T33" fmla="*/ 461 h 571"/>
              <a:gd name="T34" fmla="*/ 67 w 534"/>
              <a:gd name="T35" fmla="*/ 427 h 571"/>
              <a:gd name="T36" fmla="*/ 0 w 534"/>
              <a:gd name="T37" fmla="*/ 427 h 571"/>
              <a:gd name="T38" fmla="*/ 0 w 534"/>
              <a:gd name="T39" fmla="*/ 495 h 571"/>
              <a:gd name="T40" fmla="*/ 67 w 534"/>
              <a:gd name="T41" fmla="*/ 495 h 571"/>
              <a:gd name="T42" fmla="*/ 67 w 534"/>
              <a:gd name="T43" fmla="*/ 461 h 571"/>
              <a:gd name="T44" fmla="*/ 67 w 534"/>
              <a:gd name="T45" fmla="*/ 152 h 571"/>
              <a:gd name="T46" fmla="*/ 67 w 534"/>
              <a:gd name="T47" fmla="*/ 117 h 571"/>
              <a:gd name="T48" fmla="*/ 0 w 534"/>
              <a:gd name="T49" fmla="*/ 117 h 571"/>
              <a:gd name="T50" fmla="*/ 0 w 534"/>
              <a:gd name="T51" fmla="*/ 186 h 571"/>
              <a:gd name="T52" fmla="*/ 67 w 534"/>
              <a:gd name="T53" fmla="*/ 186 h 571"/>
              <a:gd name="T54" fmla="*/ 67 w 534"/>
              <a:gd name="T55" fmla="*/ 152 h 571"/>
              <a:gd name="T56" fmla="*/ 302 w 534"/>
              <a:gd name="T57" fmla="*/ 227 h 571"/>
              <a:gd name="T58" fmla="*/ 302 w 534"/>
              <a:gd name="T59" fmla="*/ 193 h 571"/>
              <a:gd name="T60" fmla="*/ 232 w 534"/>
              <a:gd name="T61" fmla="*/ 193 h 571"/>
              <a:gd name="T62" fmla="*/ 232 w 534"/>
              <a:gd name="T63" fmla="*/ 261 h 571"/>
              <a:gd name="T64" fmla="*/ 302 w 534"/>
              <a:gd name="T65" fmla="*/ 261 h 571"/>
              <a:gd name="T66" fmla="*/ 302 w 534"/>
              <a:gd name="T67" fmla="*/ 227 h 571"/>
              <a:gd name="T68" fmla="*/ 302 w 534"/>
              <a:gd name="T69" fmla="*/ 33 h 571"/>
              <a:gd name="T70" fmla="*/ 302 w 534"/>
              <a:gd name="T71" fmla="*/ 0 h 571"/>
              <a:gd name="T72" fmla="*/ 232 w 534"/>
              <a:gd name="T73" fmla="*/ 0 h 571"/>
              <a:gd name="T74" fmla="*/ 232 w 534"/>
              <a:gd name="T75" fmla="*/ 69 h 571"/>
              <a:gd name="T76" fmla="*/ 302 w 534"/>
              <a:gd name="T77" fmla="*/ 69 h 571"/>
              <a:gd name="T78" fmla="*/ 302 w 534"/>
              <a:gd name="T79" fmla="*/ 33 h 571"/>
              <a:gd name="T80" fmla="*/ 534 w 534"/>
              <a:gd name="T81" fmla="*/ 152 h 571"/>
              <a:gd name="T82" fmla="*/ 534 w 534"/>
              <a:gd name="T83" fmla="*/ 117 h 571"/>
              <a:gd name="T84" fmla="*/ 467 w 534"/>
              <a:gd name="T85" fmla="*/ 117 h 571"/>
              <a:gd name="T86" fmla="*/ 467 w 534"/>
              <a:gd name="T87" fmla="*/ 186 h 571"/>
              <a:gd name="T88" fmla="*/ 534 w 534"/>
              <a:gd name="T89" fmla="*/ 186 h 571"/>
              <a:gd name="T90" fmla="*/ 534 w 534"/>
              <a:gd name="T91" fmla="*/ 152 h 571"/>
              <a:gd name="T92" fmla="*/ 302 w 534"/>
              <a:gd name="T93" fmla="*/ 229 h 571"/>
              <a:gd name="T94" fmla="*/ 467 w 534"/>
              <a:gd name="T95" fmla="*/ 152 h 571"/>
              <a:gd name="T96" fmla="*/ 501 w 534"/>
              <a:gd name="T97" fmla="*/ 186 h 571"/>
              <a:gd name="T98" fmla="*/ 501 w 534"/>
              <a:gd name="T99" fmla="*/ 427 h 571"/>
              <a:gd name="T100" fmla="*/ 268 w 534"/>
              <a:gd name="T101" fmla="*/ 261 h 571"/>
              <a:gd name="T102" fmla="*/ 268 w 534"/>
              <a:gd name="T103" fmla="*/ 502 h 571"/>
              <a:gd name="T104" fmla="*/ 34 w 534"/>
              <a:gd name="T105" fmla="*/ 186 h 571"/>
              <a:gd name="T106" fmla="*/ 34 w 534"/>
              <a:gd name="T107" fmla="*/ 427 h 571"/>
              <a:gd name="T108" fmla="*/ 67 w 534"/>
              <a:gd name="T109" fmla="*/ 152 h 571"/>
              <a:gd name="T110" fmla="*/ 232 w 534"/>
              <a:gd name="T111" fmla="*/ 229 h 571"/>
              <a:gd name="T112" fmla="*/ 302 w 534"/>
              <a:gd name="T113" fmla="*/ 537 h 571"/>
              <a:gd name="T114" fmla="*/ 467 w 534"/>
              <a:gd name="T115" fmla="*/ 461 h 571"/>
              <a:gd name="T116" fmla="*/ 232 w 534"/>
              <a:gd name="T117" fmla="*/ 539 h 571"/>
              <a:gd name="T118" fmla="*/ 67 w 534"/>
              <a:gd name="T119" fmla="*/ 461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4" h="571">
                <a:moveTo>
                  <a:pt x="67" y="117"/>
                </a:moveTo>
                <a:lnTo>
                  <a:pt x="232" y="35"/>
                </a:lnTo>
                <a:moveTo>
                  <a:pt x="302" y="33"/>
                </a:moveTo>
                <a:lnTo>
                  <a:pt x="467" y="117"/>
                </a:lnTo>
                <a:moveTo>
                  <a:pt x="534" y="461"/>
                </a:moveTo>
                <a:lnTo>
                  <a:pt x="534" y="427"/>
                </a:lnTo>
                <a:lnTo>
                  <a:pt x="467" y="427"/>
                </a:lnTo>
                <a:lnTo>
                  <a:pt x="467" y="495"/>
                </a:lnTo>
                <a:lnTo>
                  <a:pt x="534" y="495"/>
                </a:lnTo>
                <a:lnTo>
                  <a:pt x="534" y="461"/>
                </a:lnTo>
                <a:moveTo>
                  <a:pt x="302" y="537"/>
                </a:moveTo>
                <a:lnTo>
                  <a:pt x="302" y="502"/>
                </a:lnTo>
                <a:lnTo>
                  <a:pt x="232" y="502"/>
                </a:lnTo>
                <a:lnTo>
                  <a:pt x="232" y="571"/>
                </a:lnTo>
                <a:lnTo>
                  <a:pt x="302" y="571"/>
                </a:lnTo>
                <a:lnTo>
                  <a:pt x="302" y="537"/>
                </a:lnTo>
                <a:moveTo>
                  <a:pt x="67" y="461"/>
                </a:moveTo>
                <a:lnTo>
                  <a:pt x="67" y="427"/>
                </a:lnTo>
                <a:lnTo>
                  <a:pt x="0" y="427"/>
                </a:lnTo>
                <a:lnTo>
                  <a:pt x="0" y="495"/>
                </a:lnTo>
                <a:lnTo>
                  <a:pt x="67" y="495"/>
                </a:lnTo>
                <a:lnTo>
                  <a:pt x="67" y="461"/>
                </a:lnTo>
                <a:moveTo>
                  <a:pt x="67" y="152"/>
                </a:moveTo>
                <a:lnTo>
                  <a:pt x="67" y="117"/>
                </a:lnTo>
                <a:lnTo>
                  <a:pt x="0" y="117"/>
                </a:lnTo>
                <a:lnTo>
                  <a:pt x="0" y="186"/>
                </a:lnTo>
                <a:lnTo>
                  <a:pt x="67" y="186"/>
                </a:lnTo>
                <a:lnTo>
                  <a:pt x="67" y="152"/>
                </a:lnTo>
                <a:moveTo>
                  <a:pt x="302" y="227"/>
                </a:moveTo>
                <a:lnTo>
                  <a:pt x="302" y="193"/>
                </a:lnTo>
                <a:lnTo>
                  <a:pt x="232" y="193"/>
                </a:lnTo>
                <a:lnTo>
                  <a:pt x="232" y="261"/>
                </a:lnTo>
                <a:lnTo>
                  <a:pt x="302" y="261"/>
                </a:lnTo>
                <a:lnTo>
                  <a:pt x="302" y="227"/>
                </a:lnTo>
                <a:moveTo>
                  <a:pt x="302" y="33"/>
                </a:moveTo>
                <a:lnTo>
                  <a:pt x="302" y="0"/>
                </a:lnTo>
                <a:lnTo>
                  <a:pt x="232" y="0"/>
                </a:lnTo>
                <a:lnTo>
                  <a:pt x="232" y="69"/>
                </a:lnTo>
                <a:lnTo>
                  <a:pt x="302" y="69"/>
                </a:lnTo>
                <a:lnTo>
                  <a:pt x="302" y="33"/>
                </a:lnTo>
                <a:moveTo>
                  <a:pt x="534" y="152"/>
                </a:moveTo>
                <a:lnTo>
                  <a:pt x="534" y="117"/>
                </a:lnTo>
                <a:lnTo>
                  <a:pt x="467" y="117"/>
                </a:lnTo>
                <a:lnTo>
                  <a:pt x="467" y="186"/>
                </a:lnTo>
                <a:lnTo>
                  <a:pt x="534" y="186"/>
                </a:lnTo>
                <a:lnTo>
                  <a:pt x="534" y="152"/>
                </a:lnTo>
                <a:moveTo>
                  <a:pt x="302" y="229"/>
                </a:moveTo>
                <a:lnTo>
                  <a:pt x="467" y="152"/>
                </a:lnTo>
                <a:moveTo>
                  <a:pt x="501" y="186"/>
                </a:moveTo>
                <a:lnTo>
                  <a:pt x="501" y="427"/>
                </a:lnTo>
                <a:moveTo>
                  <a:pt x="268" y="261"/>
                </a:moveTo>
                <a:lnTo>
                  <a:pt x="268" y="502"/>
                </a:lnTo>
                <a:moveTo>
                  <a:pt x="34" y="186"/>
                </a:moveTo>
                <a:lnTo>
                  <a:pt x="34" y="427"/>
                </a:lnTo>
                <a:moveTo>
                  <a:pt x="67" y="152"/>
                </a:moveTo>
                <a:lnTo>
                  <a:pt x="232" y="229"/>
                </a:lnTo>
                <a:moveTo>
                  <a:pt x="302" y="537"/>
                </a:moveTo>
                <a:lnTo>
                  <a:pt x="467" y="461"/>
                </a:lnTo>
                <a:moveTo>
                  <a:pt x="232" y="539"/>
                </a:moveTo>
                <a:lnTo>
                  <a:pt x="67" y="461"/>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graphicFrame>
        <p:nvGraphicFramePr>
          <p:cNvPr id="12" name="Content Placeholder 6">
            <a:extLst>
              <a:ext uri="{FF2B5EF4-FFF2-40B4-BE49-F238E27FC236}">
                <a16:creationId xmlns:a16="http://schemas.microsoft.com/office/drawing/2014/main" id="{1611E167-D772-900A-D8E3-11BAFD43EB3A}"/>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123155433"/>
              </p:ext>
            </p:extLst>
          </p:nvPr>
        </p:nvGraphicFramePr>
        <p:xfrm>
          <a:off x="5035870" y="1672196"/>
          <a:ext cx="6584629" cy="4021710"/>
        </p:xfrm>
        <a:graphic>
          <a:graphicData uri="http://schemas.openxmlformats.org/drawingml/2006/table">
            <a:tbl>
              <a:tblPr firstRow="1" bandRow="1">
                <a:tableStyleId>{5C22544A-7EE6-4342-B048-85BDC9FD1C3A}</a:tableStyleId>
              </a:tblPr>
              <a:tblGrid>
                <a:gridCol w="2544061">
                  <a:extLst>
                    <a:ext uri="{9D8B030D-6E8A-4147-A177-3AD203B41FA5}">
                      <a16:colId xmlns:a16="http://schemas.microsoft.com/office/drawing/2014/main" val="1546675680"/>
                    </a:ext>
                  </a:extLst>
                </a:gridCol>
                <a:gridCol w="1945458">
                  <a:extLst>
                    <a:ext uri="{9D8B030D-6E8A-4147-A177-3AD203B41FA5}">
                      <a16:colId xmlns:a16="http://schemas.microsoft.com/office/drawing/2014/main" val="3384121720"/>
                    </a:ext>
                  </a:extLst>
                </a:gridCol>
                <a:gridCol w="2095110">
                  <a:extLst>
                    <a:ext uri="{9D8B030D-6E8A-4147-A177-3AD203B41FA5}">
                      <a16:colId xmlns:a16="http://schemas.microsoft.com/office/drawing/2014/main" val="169851265"/>
                    </a:ext>
                  </a:extLst>
                </a:gridCol>
              </a:tblGrid>
              <a:tr h="364110">
                <a:tc>
                  <a:txBody>
                    <a:bodyPr/>
                    <a:lstStyle/>
                    <a:p>
                      <a:pPr marL="0" algn="l" defTabSz="932742" rtl="0" eaLnBrk="1" latinLnBrk="0" hangingPunct="1"/>
                      <a:r>
                        <a:rPr lang="en-US" sz="1400" b="0" kern="1200">
                          <a:solidFill>
                            <a:schemeClr val="accent2"/>
                          </a:solidFill>
                          <a:latin typeface="+mj-lt"/>
                          <a:ea typeface="+mj-ea"/>
                          <a:cs typeface="+mj-cs"/>
                        </a:rPr>
                        <a:t>Adjective</a:t>
                      </a:r>
                    </a:p>
                  </a:txBody>
                  <a:tcPr marL="74409" marR="74409" marT="37204" marB="37204" anchor="ctr">
                    <a:lnL w="12700" cmpd="sng">
                      <a:noFill/>
                    </a:lnL>
                    <a:lnR w="63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en-US" sz="1400" b="0">
                          <a:solidFill>
                            <a:schemeClr val="accent2"/>
                          </a:solidFill>
                          <a:latin typeface="+mj-lt"/>
                          <a:ea typeface="+mj-ea"/>
                          <a:cs typeface="+mj-cs"/>
                        </a:rPr>
                        <a:t>Noun</a:t>
                      </a:r>
                    </a:p>
                  </a:txBody>
                  <a:tcPr marL="74409" marR="74409" marT="37204" marB="372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r>
                        <a:rPr lang="en-US" sz="1400" b="0">
                          <a:solidFill>
                            <a:schemeClr val="accent2"/>
                          </a:solidFill>
                          <a:latin typeface="+mj-lt"/>
                          <a:ea typeface="+mj-ea"/>
                          <a:cs typeface="+mj-cs"/>
                        </a:rPr>
                        <a:t>Verb</a:t>
                      </a:r>
                    </a:p>
                  </a:txBody>
                  <a:tcPr marL="74409" marR="74409" marT="37204" marB="37204"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1266253"/>
                  </a:ext>
                </a:extLst>
              </a:tr>
              <a:tr h="365760">
                <a:tc>
                  <a:txBody>
                    <a:bodyPr/>
                    <a:lstStyle/>
                    <a:p>
                      <a:r>
                        <a:rPr lang="en-US" sz="1200">
                          <a:solidFill>
                            <a:schemeClr val="tx1"/>
                          </a:solidFill>
                          <a:latin typeface="+mn-lt"/>
                          <a:ea typeface="+mn-ea"/>
                          <a:cs typeface="+mn-cs"/>
                        </a:rPr>
                        <a:t>Amazing</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Adventure</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Jump</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25028781"/>
                  </a:ext>
                </a:extLst>
              </a:tr>
              <a:tr h="365760">
                <a:tc>
                  <a:txBody>
                    <a:bodyPr/>
                    <a:lstStyle/>
                    <a:p>
                      <a:r>
                        <a:rPr lang="en-US" sz="1200">
                          <a:solidFill>
                            <a:schemeClr val="tx1"/>
                          </a:solidFill>
                          <a:latin typeface="+mn-lt"/>
                          <a:ea typeface="+mn-ea"/>
                          <a:cs typeface="+mn-cs"/>
                        </a:rPr>
                        <a:t>Bold</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Beach</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Run</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3551176"/>
                  </a:ext>
                </a:extLst>
              </a:tr>
              <a:tr h="365760">
                <a:tc>
                  <a:txBody>
                    <a:bodyPr/>
                    <a:lstStyle/>
                    <a:p>
                      <a:r>
                        <a:rPr lang="en-US" sz="1200">
                          <a:solidFill>
                            <a:schemeClr val="tx1"/>
                          </a:solidFill>
                          <a:latin typeface="+mn-lt"/>
                          <a:ea typeface="+mn-ea"/>
                          <a:cs typeface="+mn-cs"/>
                        </a:rPr>
                        <a:t>Creative</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Castle</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Dance</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56140983"/>
                  </a:ext>
                </a:extLst>
              </a:tr>
              <a:tr h="365760">
                <a:tc>
                  <a:txBody>
                    <a:bodyPr/>
                    <a:lstStyle/>
                    <a:p>
                      <a:r>
                        <a:rPr lang="en-US" sz="1200">
                          <a:solidFill>
                            <a:schemeClr val="tx1"/>
                          </a:solidFill>
                          <a:latin typeface="+mn-lt"/>
                          <a:ea typeface="+mn-ea"/>
                          <a:cs typeface="+mn-cs"/>
                        </a:rPr>
                        <a:t>Exciting</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Forest</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Explore</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4323081"/>
                  </a:ext>
                </a:extLst>
              </a:tr>
              <a:tr h="365760">
                <a:tc>
                  <a:txBody>
                    <a:bodyPr/>
                    <a:lstStyle/>
                    <a:p>
                      <a:r>
                        <a:rPr lang="en-US" sz="1200">
                          <a:solidFill>
                            <a:schemeClr val="tx1"/>
                          </a:solidFill>
                          <a:latin typeface="+mn-lt"/>
                          <a:ea typeface="+mn-ea"/>
                          <a:cs typeface="+mn-cs"/>
                        </a:rPr>
                        <a:t>Fantastic</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Game</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Build</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76034718"/>
                  </a:ext>
                </a:extLst>
              </a:tr>
              <a:tr h="365760">
                <a:tc>
                  <a:txBody>
                    <a:bodyPr/>
                    <a:lstStyle/>
                    <a:p>
                      <a:r>
                        <a:rPr lang="en-US" sz="1200">
                          <a:solidFill>
                            <a:schemeClr val="tx1"/>
                          </a:solidFill>
                          <a:latin typeface="+mn-lt"/>
                          <a:ea typeface="+mn-ea"/>
                          <a:cs typeface="+mn-cs"/>
                        </a:rPr>
                        <a:t>Magical</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Hero</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Discover</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4227319"/>
                  </a:ext>
                </a:extLst>
              </a:tr>
              <a:tr h="365760">
                <a:tc>
                  <a:txBody>
                    <a:bodyPr/>
                    <a:lstStyle/>
                    <a:p>
                      <a:r>
                        <a:rPr lang="en-US" sz="1200">
                          <a:solidFill>
                            <a:schemeClr val="tx1"/>
                          </a:solidFill>
                          <a:latin typeface="+mn-lt"/>
                          <a:ea typeface="+mn-ea"/>
                          <a:cs typeface="+mn-cs"/>
                        </a:rPr>
                        <a:t>Mysterious</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Journey</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Imagine</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67182065"/>
                  </a:ext>
                </a:extLst>
              </a:tr>
              <a:tr h="365760">
                <a:tc>
                  <a:txBody>
                    <a:bodyPr/>
                    <a:lstStyle/>
                    <a:p>
                      <a:r>
                        <a:rPr lang="en-US" sz="1200">
                          <a:solidFill>
                            <a:schemeClr val="tx1"/>
                          </a:solidFill>
                          <a:latin typeface="+mn-lt"/>
                          <a:ea typeface="+mn-ea"/>
                          <a:cs typeface="+mn-cs"/>
                        </a:rPr>
                        <a:t>Unique</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Mountain</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Create</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9754093"/>
                  </a:ext>
                </a:extLst>
              </a:tr>
              <a:tr h="365760">
                <a:tc>
                  <a:txBody>
                    <a:bodyPr/>
                    <a:lstStyle/>
                    <a:p>
                      <a:r>
                        <a:rPr lang="en-US" sz="1200">
                          <a:solidFill>
                            <a:schemeClr val="tx1"/>
                          </a:solidFill>
                          <a:latin typeface="+mn-lt"/>
                          <a:ea typeface="+mn-ea"/>
                          <a:cs typeface="+mn-cs"/>
                        </a:rPr>
                        <a:t>Vibrant</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Robot</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Invent</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70289504"/>
                  </a:ext>
                </a:extLst>
              </a:tr>
              <a:tr h="365760">
                <a:tc>
                  <a:txBody>
                    <a:bodyPr/>
                    <a:lstStyle/>
                    <a:p>
                      <a:r>
                        <a:rPr lang="en-US" sz="1200">
                          <a:solidFill>
                            <a:schemeClr val="tx1"/>
                          </a:solidFill>
                          <a:latin typeface="+mn-lt"/>
                          <a:ea typeface="+mn-ea"/>
                          <a:cs typeface="+mn-cs"/>
                        </a:rPr>
                        <a:t>Wild</a:t>
                      </a:r>
                    </a:p>
                  </a:txBody>
                  <a:tcPr>
                    <a:lnL w="12700" cmpd="sng">
                      <a:noFill/>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tx1"/>
                          </a:solidFill>
                          <a:latin typeface="+mn-lt"/>
                          <a:ea typeface="+mn-ea"/>
                          <a:cs typeface="+mn-cs"/>
                        </a:rPr>
                        <a:t>Space</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r>
                        <a:rPr lang="en-US" sz="1200" dirty="0">
                          <a:solidFill>
                            <a:schemeClr val="tx1"/>
                          </a:solidFill>
                          <a:latin typeface="+mn-lt"/>
                          <a:ea typeface="+mn-ea"/>
                          <a:cs typeface="+mn-cs"/>
                        </a:rPr>
                        <a:t>Fly</a:t>
                      </a:r>
                    </a:p>
                  </a:txBody>
                  <a:tcPr>
                    <a:lnL w="635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32830880"/>
                  </a:ext>
                </a:extLst>
              </a:tr>
            </a:tbl>
          </a:graphicData>
        </a:graphic>
      </p:graphicFrame>
      <p:pic>
        <p:nvPicPr>
          <p:cNvPr id="41" name="Picture 40">
            <a:extLst>
              <a:ext uri="{FF2B5EF4-FFF2-40B4-BE49-F238E27FC236}">
                <a16:creationId xmlns:a16="http://schemas.microsoft.com/office/drawing/2014/main" id="{5412595C-B61F-80EA-90B9-52E580FD36AE}"/>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4" name="TextBox 3">
            <a:extLst>
              <a:ext uri="{FF2B5EF4-FFF2-40B4-BE49-F238E27FC236}">
                <a16:creationId xmlns:a16="http://schemas.microsoft.com/office/drawing/2014/main" id="{5D5861DD-E1F0-26D1-5016-C1E4A2EDAB89}"/>
              </a:ext>
            </a:extLst>
          </p:cNvPr>
          <p:cNvSpPr txBox="1"/>
          <p:nvPr/>
        </p:nvSpPr>
        <p:spPr>
          <a:xfrm>
            <a:off x="856708" y="6110893"/>
            <a:ext cx="11017249" cy="153888"/>
          </a:xfrm>
          <a:prstGeom prst="rect">
            <a:avLst/>
          </a:prstGeom>
          <a:noFill/>
        </p:spPr>
        <p:txBody>
          <a:bodyPr wrap="square" lIns="0" tIns="0" rIns="0" bIns="0" rtlCol="0">
            <a:spAutoFit/>
          </a:bodyPr>
          <a:lstStyle/>
          <a:p>
            <a:r>
              <a:rPr lang="en-US" sz="1000" b="0" i="0" dirty="0">
                <a:solidFill>
                  <a:srgbClr val="242424"/>
                </a:solidFill>
                <a:effectLst/>
                <a:latin typeface="Segoe UI" panose="020B0502040204020203" pitchFamily="34" charset="0"/>
              </a:rPr>
              <a:t> "Mad Libs®" is a registered trademark of Penguin Group (USA) Inc. This does not reflect an endorsement or affiliation with the trademark owner and is used for educational purposes only. </a:t>
            </a:r>
            <a:endParaRPr lang="en-US" sz="1000" dirty="0"/>
          </a:p>
        </p:txBody>
      </p:sp>
      <p:sp>
        <p:nvSpPr>
          <p:cNvPr id="3" name="TextBox 2">
            <a:extLst>
              <a:ext uri="{FF2B5EF4-FFF2-40B4-BE49-F238E27FC236}">
                <a16:creationId xmlns:a16="http://schemas.microsoft.com/office/drawing/2014/main" id="{900316F9-7EE0-BCEE-CFBE-BA00E43EA059}"/>
              </a:ext>
              <a:ext uri="{C183D7F6-B498-43B3-948B-1728B52AA6E4}">
                <adec:decorative xmlns:adec="http://schemas.microsoft.com/office/drawing/2017/decorative" val="1"/>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14976489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491E47A-BB4E-77D6-4D1E-8CD8EE9B0812}"/>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29" name="Picture 28">
              <a:extLst>
                <a:ext uri="{FF2B5EF4-FFF2-40B4-BE49-F238E27FC236}">
                  <a16:creationId xmlns:a16="http://schemas.microsoft.com/office/drawing/2014/main" id="{FB9CC5FD-7B70-1CD9-F713-F602A65D189F}"/>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30" name="Straight Connector 29">
              <a:extLst>
                <a:ext uri="{FF2B5EF4-FFF2-40B4-BE49-F238E27FC236}">
                  <a16:creationId xmlns:a16="http://schemas.microsoft.com/office/drawing/2014/main" id="{614B7A4C-B005-FF99-E3A9-5C111802911F}"/>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2" name="Rounded Rectangle 24_1">
            <a:extLst>
              <a:ext uri="{FF2B5EF4-FFF2-40B4-BE49-F238E27FC236}">
                <a16:creationId xmlns:a16="http://schemas.microsoft.com/office/drawing/2014/main" id="{F41AA2F8-53B5-AD93-76BD-FAC024E80A19}"/>
              </a:ext>
              <a:ext uri="{C183D7F6-B498-43B3-948B-1728B52AA6E4}">
                <adec:decorative xmlns:adec="http://schemas.microsoft.com/office/drawing/2017/decorative" val="1"/>
              </a:ext>
            </a:extLst>
          </p:cNvPr>
          <p:cNvSpPr>
            <a:spLocks/>
          </p:cNvSpPr>
          <p:nvPr/>
        </p:nvSpPr>
        <p:spPr bwMode="auto">
          <a:xfrm>
            <a:off x="587025" y="1195894"/>
            <a:ext cx="11017951" cy="5296339"/>
          </a:xfrm>
          <a:prstGeom prst="roundRect">
            <a:avLst>
              <a:gd name="adj" fmla="val 2637"/>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lstStyle/>
          <a:p>
            <a:pPr marL="0" indent="0" algn="l">
              <a:spcBef>
                <a:spcPts val="2800"/>
              </a:spcBef>
              <a:buNone/>
            </a:pPr>
            <a:r>
              <a:rPr lang="en-US" sz="1600" b="0" i="0" dirty="0">
                <a:solidFill>
                  <a:schemeClr val="tx1"/>
                </a:solidFill>
                <a:effectLst/>
              </a:rPr>
              <a:t>You’re an </a:t>
            </a:r>
            <a:r>
              <a:rPr lang="en-US" sz="1600" i="0" dirty="0">
                <a:solidFill>
                  <a:schemeClr val="accent3">
                    <a:lumMod val="75000"/>
                  </a:schemeClr>
                </a:solidFill>
                <a:effectLst/>
                <a:latin typeface="+mj-lt"/>
                <a:ea typeface="+mj-ea"/>
                <a:cs typeface="+mj-cs"/>
              </a:rPr>
              <a:t>amazing</a:t>
            </a:r>
            <a:r>
              <a:rPr lang="en-US" sz="1600" i="0" dirty="0">
                <a:solidFill>
                  <a:schemeClr val="tx1"/>
                </a:solidFill>
                <a:effectLst/>
              </a:rPr>
              <a:t> </a:t>
            </a:r>
            <a:r>
              <a:rPr lang="en-US" sz="1600" b="0" i="0" dirty="0">
                <a:solidFill>
                  <a:schemeClr val="tx1"/>
                </a:solidFill>
                <a:effectLst/>
              </a:rPr>
              <a:t>experience designer with a special talent for creating</a:t>
            </a:r>
            <a:r>
              <a:rPr lang="en-US" sz="1600" i="0" dirty="0">
                <a:solidFill>
                  <a:schemeClr val="tx1"/>
                </a:solidFill>
                <a:effectLst/>
              </a:rPr>
              <a:t> </a:t>
            </a:r>
            <a:r>
              <a:rPr lang="en-US" sz="1600" dirty="0">
                <a:solidFill>
                  <a:schemeClr val="accent3">
                    <a:lumMod val="75000"/>
                  </a:schemeClr>
                </a:solidFill>
                <a:latin typeface="+mj-lt"/>
                <a:ea typeface="+mj-ea"/>
                <a:cs typeface="+mj-cs"/>
              </a:rPr>
              <a:t>immersive</a:t>
            </a:r>
            <a:r>
              <a:rPr lang="en-US" sz="1600" i="0" dirty="0">
                <a:solidFill>
                  <a:schemeClr val="tx1"/>
                </a:solidFill>
                <a:effectLst/>
              </a:rPr>
              <a:t> </a:t>
            </a:r>
            <a:r>
              <a:rPr lang="en-US" sz="1600" b="0" i="0" dirty="0">
                <a:solidFill>
                  <a:schemeClr val="tx1"/>
                </a:solidFill>
                <a:effectLst/>
              </a:rPr>
              <a:t>worlds that </a:t>
            </a:r>
            <a:r>
              <a:rPr lang="en-US" sz="1600" dirty="0">
                <a:solidFill>
                  <a:schemeClr val="accent3">
                    <a:lumMod val="75000"/>
                  </a:schemeClr>
                </a:solidFill>
                <a:latin typeface="+mj-lt"/>
                <a:ea typeface="+mj-ea"/>
                <a:cs typeface="+mj-cs"/>
              </a:rPr>
              <a:t>excite</a:t>
            </a:r>
            <a:r>
              <a:rPr lang="en-US" sz="1600" b="0" i="0" dirty="0">
                <a:solidFill>
                  <a:schemeClr val="tx1"/>
                </a:solidFill>
                <a:effectLst/>
              </a:rPr>
              <a:t> the senses and</a:t>
            </a:r>
          </a:p>
          <a:p>
            <a:pPr marL="0" indent="0" algn="l">
              <a:spcBef>
                <a:spcPts val="2800"/>
              </a:spcBef>
              <a:buNone/>
            </a:pPr>
            <a:r>
              <a:rPr lang="en-US" sz="1600" b="0" i="0" dirty="0">
                <a:solidFill>
                  <a:schemeClr val="tx1"/>
                </a:solidFill>
                <a:effectLst/>
              </a:rPr>
              <a:t>transport people into a</a:t>
            </a:r>
            <a:r>
              <a:rPr lang="en-US" sz="1600" i="0" dirty="0">
                <a:solidFill>
                  <a:schemeClr val="tx1"/>
                </a:solidFill>
                <a:effectLst/>
              </a:rPr>
              <a:t> </a:t>
            </a:r>
            <a:r>
              <a:rPr lang="en-US" sz="1600" dirty="0">
                <a:solidFill>
                  <a:schemeClr val="accent3">
                    <a:lumMod val="75000"/>
                  </a:schemeClr>
                </a:solidFill>
                <a:latin typeface="+mj-lt"/>
                <a:ea typeface="+mj-ea"/>
                <a:cs typeface="+mj-cs"/>
              </a:rPr>
              <a:t>magical</a:t>
            </a:r>
            <a:r>
              <a:rPr lang="en-US" sz="1600" b="0" i="0" dirty="0">
                <a:solidFill>
                  <a:schemeClr val="accent3">
                    <a:lumMod val="75000"/>
                  </a:schemeClr>
                </a:solidFill>
                <a:effectLst/>
              </a:rPr>
              <a:t> </a:t>
            </a:r>
            <a:r>
              <a:rPr lang="en-US" sz="1600" b="0" i="0" dirty="0">
                <a:solidFill>
                  <a:schemeClr val="tx1"/>
                </a:solidFill>
                <a:effectLst/>
              </a:rPr>
              <a:t>realm.</a:t>
            </a:r>
          </a:p>
          <a:p>
            <a:pPr marL="0" indent="0" algn="l">
              <a:spcBef>
                <a:spcPts val="2800"/>
              </a:spcBef>
              <a:buNone/>
            </a:pPr>
            <a:r>
              <a:rPr lang="en-US" sz="1600" b="0" i="0" dirty="0">
                <a:solidFill>
                  <a:schemeClr val="tx1"/>
                </a:solidFill>
                <a:effectLst/>
              </a:rPr>
              <a:t>Using a mix of</a:t>
            </a:r>
            <a:r>
              <a:rPr lang="en-US" sz="1600" i="0" dirty="0">
                <a:solidFill>
                  <a:schemeClr val="tx1"/>
                </a:solidFill>
                <a:effectLst/>
              </a:rPr>
              <a:t> </a:t>
            </a:r>
            <a:r>
              <a:rPr lang="en-US" sz="1600" dirty="0">
                <a:solidFill>
                  <a:schemeClr val="accent3">
                    <a:lumMod val="75000"/>
                  </a:schemeClr>
                </a:solidFill>
                <a:latin typeface="+mj-lt"/>
                <a:ea typeface="+mj-ea"/>
                <a:cs typeface="+mj-cs"/>
              </a:rPr>
              <a:t>awesome</a:t>
            </a:r>
            <a:r>
              <a:rPr lang="en-US" sz="1600" i="0" dirty="0">
                <a:solidFill>
                  <a:schemeClr val="tx1"/>
                </a:solidFill>
                <a:effectLst/>
              </a:rPr>
              <a:t> </a:t>
            </a:r>
            <a:r>
              <a:rPr lang="en-US" sz="1600" b="0" i="0" dirty="0">
                <a:solidFill>
                  <a:schemeClr val="tx1"/>
                </a:solidFill>
                <a:effectLst/>
              </a:rPr>
              <a:t>sounds,</a:t>
            </a:r>
            <a:r>
              <a:rPr lang="en-US" sz="1600" i="0" dirty="0">
                <a:solidFill>
                  <a:schemeClr val="tx1"/>
                </a:solidFill>
                <a:effectLst/>
              </a:rPr>
              <a:t> </a:t>
            </a:r>
            <a:r>
              <a:rPr lang="en-US" sz="1600" dirty="0">
                <a:solidFill>
                  <a:schemeClr val="accent3">
                    <a:lumMod val="75000"/>
                  </a:schemeClr>
                </a:solidFill>
                <a:latin typeface="+mj-lt"/>
                <a:ea typeface="+mj-ea"/>
                <a:cs typeface="+mj-cs"/>
              </a:rPr>
              <a:t>stunning</a:t>
            </a:r>
            <a:r>
              <a:rPr lang="en-US" sz="1600" i="0" dirty="0">
                <a:solidFill>
                  <a:schemeClr val="tx1"/>
                </a:solidFill>
                <a:effectLst/>
              </a:rPr>
              <a:t> </a:t>
            </a:r>
            <a:r>
              <a:rPr lang="en-US" sz="1600" b="0" i="0" dirty="0">
                <a:solidFill>
                  <a:schemeClr val="tx1"/>
                </a:solidFill>
                <a:effectLst/>
              </a:rPr>
              <a:t>visuals, and carefully chosen </a:t>
            </a:r>
            <a:r>
              <a:rPr lang="en-US" sz="1600" dirty="0">
                <a:solidFill>
                  <a:schemeClr val="accent3">
                    <a:lumMod val="75000"/>
                  </a:schemeClr>
                </a:solidFill>
                <a:latin typeface="+mj-lt"/>
                <a:ea typeface="+mj-ea"/>
                <a:cs typeface="+mj-cs"/>
              </a:rPr>
              <a:t>environmental</a:t>
            </a:r>
            <a:r>
              <a:rPr lang="en-US" sz="1600" b="0" i="0" dirty="0">
                <a:solidFill>
                  <a:schemeClr val="tx1"/>
                </a:solidFill>
                <a:effectLst/>
              </a:rPr>
              <a:t> details, you create </a:t>
            </a:r>
            <a:r>
              <a:rPr lang="en-US" sz="1600" dirty="0">
                <a:solidFill>
                  <a:schemeClr val="accent3">
                    <a:lumMod val="75000"/>
                  </a:schemeClr>
                </a:solidFill>
                <a:latin typeface="+mj-lt"/>
                <a:ea typeface="+mj-ea"/>
                <a:cs typeface="+mj-cs"/>
              </a:rPr>
              <a:t>incredible</a:t>
            </a:r>
          </a:p>
          <a:p>
            <a:pPr marL="0" indent="0" algn="l">
              <a:spcBef>
                <a:spcPts val="2800"/>
              </a:spcBef>
              <a:buNone/>
            </a:pPr>
            <a:r>
              <a:rPr lang="en-US" sz="1600" b="0" i="0" dirty="0">
                <a:solidFill>
                  <a:schemeClr val="tx1"/>
                </a:solidFill>
                <a:effectLst/>
              </a:rPr>
              <a:t>journeys that both</a:t>
            </a:r>
            <a:r>
              <a:rPr lang="en-US" sz="1600" i="0" dirty="0">
                <a:solidFill>
                  <a:schemeClr val="tx1"/>
                </a:solidFill>
                <a:effectLst/>
              </a:rPr>
              <a:t> </a:t>
            </a:r>
            <a:r>
              <a:rPr lang="en-US" sz="1600" dirty="0">
                <a:solidFill>
                  <a:schemeClr val="accent3">
                    <a:lumMod val="75000"/>
                  </a:schemeClr>
                </a:solidFill>
                <a:latin typeface="+mj-lt"/>
                <a:ea typeface="+mj-ea"/>
                <a:cs typeface="+mj-cs"/>
              </a:rPr>
              <a:t>amaze</a:t>
            </a:r>
            <a:r>
              <a:rPr lang="en-US" sz="1600" i="0" dirty="0">
                <a:solidFill>
                  <a:schemeClr val="tx1"/>
                </a:solidFill>
                <a:effectLst/>
              </a:rPr>
              <a:t> </a:t>
            </a:r>
            <a:r>
              <a:rPr lang="en-US" sz="1600" b="0" i="0" dirty="0">
                <a:solidFill>
                  <a:schemeClr val="tx1"/>
                </a:solidFill>
                <a:effectLst/>
              </a:rPr>
              <a:t>and entertain.</a:t>
            </a:r>
          </a:p>
          <a:p>
            <a:pPr marL="0" indent="0" algn="l">
              <a:spcBef>
                <a:spcPts val="2800"/>
              </a:spcBef>
              <a:buNone/>
            </a:pPr>
            <a:r>
              <a:rPr lang="en-US" sz="1600" b="0" i="0" dirty="0">
                <a:solidFill>
                  <a:schemeClr val="tx1"/>
                </a:solidFill>
                <a:effectLst/>
              </a:rPr>
              <a:t>Your creativity knows no bounds as you come up with </a:t>
            </a:r>
            <a:r>
              <a:rPr lang="en-US" sz="1600" dirty="0">
                <a:solidFill>
                  <a:schemeClr val="accent3">
                    <a:lumMod val="75000"/>
                  </a:schemeClr>
                </a:solidFill>
                <a:latin typeface="+mj-lt"/>
                <a:ea typeface="+mj-ea"/>
                <a:cs typeface="+mj-cs"/>
              </a:rPr>
              <a:t>bold</a:t>
            </a:r>
            <a:r>
              <a:rPr lang="en-US" sz="1600" b="0" i="0" dirty="0">
                <a:solidFill>
                  <a:schemeClr val="tx1"/>
                </a:solidFill>
                <a:effectLst/>
              </a:rPr>
              <a:t> ideas that spark the </a:t>
            </a:r>
            <a:r>
              <a:rPr lang="en-US" sz="1600" dirty="0">
                <a:solidFill>
                  <a:schemeClr val="accent3">
                    <a:lumMod val="75000"/>
                  </a:schemeClr>
                </a:solidFill>
                <a:latin typeface="+mj-lt"/>
                <a:ea typeface="+mj-ea"/>
                <a:cs typeface="+mj-cs"/>
              </a:rPr>
              <a:t>imagination</a:t>
            </a:r>
            <a:r>
              <a:rPr lang="en-US" sz="1600" b="0" i="0" dirty="0">
                <a:solidFill>
                  <a:schemeClr val="tx1"/>
                </a:solidFill>
                <a:effectLst/>
              </a:rPr>
              <a:t>, while also paying attention</a:t>
            </a:r>
          </a:p>
          <a:p>
            <a:pPr marL="0" indent="0" algn="l">
              <a:spcBef>
                <a:spcPts val="2800"/>
              </a:spcBef>
              <a:buNone/>
            </a:pPr>
            <a:r>
              <a:rPr lang="en-US" sz="1600" b="0" i="0" dirty="0">
                <a:solidFill>
                  <a:schemeClr val="tx1"/>
                </a:solidFill>
                <a:effectLst/>
              </a:rPr>
              <a:t>to the smallest details that bring everything together.</a:t>
            </a:r>
          </a:p>
          <a:p>
            <a:pPr marL="0" indent="0" algn="l">
              <a:spcBef>
                <a:spcPts val="2800"/>
              </a:spcBef>
              <a:buNone/>
            </a:pPr>
            <a:r>
              <a:rPr lang="en-US" sz="1600" b="0" i="0" dirty="0">
                <a:solidFill>
                  <a:schemeClr val="tx1"/>
                </a:solidFill>
                <a:effectLst/>
              </a:rPr>
              <a:t>With your ability to engage multiple senses, you can create </a:t>
            </a:r>
            <a:r>
              <a:rPr lang="en-US" sz="1600" dirty="0">
                <a:solidFill>
                  <a:schemeClr val="accent3">
                    <a:lumMod val="75000"/>
                  </a:schemeClr>
                </a:solidFill>
                <a:latin typeface="+mj-lt"/>
                <a:ea typeface="+mj-ea"/>
                <a:cs typeface="+mj-cs"/>
              </a:rPr>
              <a:t>unforgettable</a:t>
            </a:r>
            <a:r>
              <a:rPr lang="en-US" sz="1600" i="0" dirty="0">
                <a:solidFill>
                  <a:schemeClr val="tx1"/>
                </a:solidFill>
                <a:effectLst/>
              </a:rPr>
              <a:t> </a:t>
            </a:r>
            <a:r>
              <a:rPr lang="en-US" sz="1600" b="0" i="0" dirty="0">
                <a:solidFill>
                  <a:schemeClr val="tx1"/>
                </a:solidFill>
                <a:effectLst/>
              </a:rPr>
              <a:t>moments that surround people in</a:t>
            </a:r>
            <a:r>
              <a:rPr lang="en-US" sz="1600" dirty="0">
                <a:solidFill>
                  <a:schemeClr val="tx1"/>
                </a:solidFill>
              </a:rPr>
              <a:t> </a:t>
            </a:r>
            <a:r>
              <a:rPr lang="en-US" sz="1600" b="0" i="0" dirty="0">
                <a:solidFill>
                  <a:schemeClr val="tx1"/>
                </a:solidFill>
                <a:effectLst/>
              </a:rPr>
              <a:t>a</a:t>
            </a:r>
          </a:p>
          <a:p>
            <a:pPr marL="0" indent="0" algn="l">
              <a:spcBef>
                <a:spcPts val="2800"/>
              </a:spcBef>
              <a:buNone/>
            </a:pPr>
            <a:r>
              <a:rPr lang="en-US" sz="1600" b="0" i="0" dirty="0">
                <a:solidFill>
                  <a:schemeClr val="tx1"/>
                </a:solidFill>
                <a:effectLst/>
              </a:rPr>
              <a:t> </a:t>
            </a:r>
            <a:r>
              <a:rPr lang="en-US" sz="1600" dirty="0">
                <a:solidFill>
                  <a:schemeClr val="accent3">
                    <a:lumMod val="75000"/>
                  </a:schemeClr>
                </a:solidFill>
                <a:latin typeface="+mj-lt"/>
                <a:ea typeface="+mj-ea"/>
                <a:cs typeface="+mj-cs"/>
              </a:rPr>
              <a:t>symphony </a:t>
            </a:r>
            <a:r>
              <a:rPr lang="en-US" sz="1600" b="0" i="0" dirty="0">
                <a:solidFill>
                  <a:schemeClr val="tx1"/>
                </a:solidFill>
                <a:effectLst/>
              </a:rPr>
              <a:t>of sensations, leaving them </a:t>
            </a:r>
            <a:r>
              <a:rPr lang="en-US" sz="1600" dirty="0">
                <a:solidFill>
                  <a:schemeClr val="accent3">
                    <a:lumMod val="75000"/>
                  </a:schemeClr>
                </a:solidFill>
                <a:latin typeface="+mj-lt"/>
                <a:ea typeface="+mj-ea"/>
                <a:cs typeface="+mj-cs"/>
              </a:rPr>
              <a:t>amazed</a:t>
            </a:r>
            <a:r>
              <a:rPr lang="en-US" sz="1600" i="0" dirty="0">
                <a:solidFill>
                  <a:schemeClr val="accent3">
                    <a:lumMod val="75000"/>
                  </a:schemeClr>
                </a:solidFill>
                <a:effectLst/>
              </a:rPr>
              <a:t>, </a:t>
            </a:r>
            <a:r>
              <a:rPr lang="en-US" sz="1600" dirty="0">
                <a:solidFill>
                  <a:schemeClr val="accent3">
                    <a:lumMod val="75000"/>
                  </a:schemeClr>
                </a:solidFill>
                <a:latin typeface="+mj-lt"/>
                <a:ea typeface="+mj-ea"/>
                <a:cs typeface="+mj-cs"/>
              </a:rPr>
              <a:t>happy</a:t>
            </a:r>
            <a:r>
              <a:rPr lang="en-US" sz="1600" i="0" dirty="0">
                <a:solidFill>
                  <a:schemeClr val="tx1"/>
                </a:solidFill>
                <a:effectLst/>
              </a:rPr>
              <a:t>, </a:t>
            </a:r>
            <a:r>
              <a:rPr lang="en-US" sz="1600" b="0" i="0" dirty="0">
                <a:solidFill>
                  <a:schemeClr val="tx1"/>
                </a:solidFill>
                <a:effectLst/>
              </a:rPr>
              <a:t>and wanting more. You’ll be helping to create a new, </a:t>
            </a:r>
            <a:r>
              <a:rPr lang="en-US" sz="1600" dirty="0">
                <a:solidFill>
                  <a:schemeClr val="accent3">
                    <a:lumMod val="75000"/>
                  </a:schemeClr>
                </a:solidFill>
                <a:latin typeface="+mj-lt"/>
                <a:ea typeface="+mj-ea"/>
                <a:cs typeface="+mj-cs"/>
              </a:rPr>
              <a:t>exciting</a:t>
            </a:r>
            <a:r>
              <a:rPr lang="en-US" sz="1600" b="0" i="0" dirty="0">
                <a:solidFill>
                  <a:schemeClr val="tx1"/>
                </a:solidFill>
                <a:effectLst/>
              </a:rPr>
              <a:t> </a:t>
            </a:r>
          </a:p>
          <a:p>
            <a:pPr marL="0" indent="0" algn="l">
              <a:spcBef>
                <a:spcPts val="2800"/>
              </a:spcBef>
              <a:buNone/>
            </a:pPr>
            <a:r>
              <a:rPr lang="en-US" sz="1600" b="0" i="0" dirty="0">
                <a:solidFill>
                  <a:schemeClr val="tx1"/>
                </a:solidFill>
                <a:effectLst/>
              </a:rPr>
              <a:t>experience.</a:t>
            </a:r>
          </a:p>
        </p:txBody>
      </p:sp>
      <p:sp>
        <p:nvSpPr>
          <p:cNvPr id="2" name="Title 1">
            <a:extLst>
              <a:ext uri="{FF2B5EF4-FFF2-40B4-BE49-F238E27FC236}">
                <a16:creationId xmlns:a16="http://schemas.microsoft.com/office/drawing/2014/main" id="{066FB7D8-0B3B-90BC-FB95-482D4F971D24}"/>
              </a:ext>
            </a:extLst>
          </p:cNvPr>
          <p:cNvSpPr>
            <a:spLocks noGrp="1"/>
          </p:cNvSpPr>
          <p:nvPr>
            <p:ph type="title"/>
          </p:nvPr>
        </p:nvSpPr>
        <p:spPr>
          <a:xfrm>
            <a:off x="588263" y="457200"/>
            <a:ext cx="11018520" cy="492443"/>
          </a:xfrm>
        </p:spPr>
        <p:txBody>
          <a:bodyPr/>
          <a:lstStyle/>
          <a:p>
            <a:r>
              <a:rPr lang="en-US">
                <a:ea typeface="+mj-ea"/>
                <a:cs typeface="+mj-cs"/>
              </a:rPr>
              <a:t>Unit 2: Example of a different role-based prompt</a:t>
            </a:r>
          </a:p>
        </p:txBody>
      </p:sp>
      <p:sp>
        <p:nvSpPr>
          <p:cNvPr id="5" name="TextBox 4">
            <a:extLst>
              <a:ext uri="{FF2B5EF4-FFF2-40B4-BE49-F238E27FC236}">
                <a16:creationId xmlns:a16="http://schemas.microsoft.com/office/drawing/2014/main" id="{E8892B37-0277-4035-D598-79E983C407F7}"/>
              </a:ext>
            </a:extLst>
          </p:cNvPr>
          <p:cNvSpPr txBox="1"/>
          <p:nvPr/>
        </p:nvSpPr>
        <p:spPr>
          <a:xfrm>
            <a:off x="1614977" y="1534780"/>
            <a:ext cx="747384" cy="184666"/>
          </a:xfrm>
          <a:prstGeom prst="rect">
            <a:avLst/>
          </a:prstGeom>
          <a:noFill/>
        </p:spPr>
        <p:txBody>
          <a:bodyPr wrap="none" lIns="0" tIns="0" rIns="0" bIns="0" rtlCol="0">
            <a:spAutoFit/>
          </a:bodyPr>
          <a:lstStyle/>
          <a:p>
            <a:pPr defTabSz="932742">
              <a:spcBef>
                <a:spcPct val="0"/>
              </a:spcBef>
              <a:buSzPct val="90000"/>
            </a:pPr>
            <a:r>
              <a:rPr lang="en-US" sz="1200">
                <a:ln w="3175">
                  <a:noFill/>
                </a:ln>
                <a:gradFill flip="none" rotWithShape="1">
                  <a:gsLst>
                    <a:gs pos="0">
                      <a:schemeClr val="accent1"/>
                    </a:gs>
                    <a:gs pos="100000">
                      <a:schemeClr val="accent2"/>
                    </a:gs>
                  </a:gsLst>
                  <a:lin ang="10800000" scaled="1"/>
                  <a:tileRect/>
                </a:gradFill>
                <a:latin typeface="+mj-lt"/>
                <a:ea typeface="+mj-ea"/>
                <a:cs typeface="+mj-cs"/>
              </a:rPr>
              <a:t>(Adjective)</a:t>
            </a:r>
          </a:p>
        </p:txBody>
      </p:sp>
      <p:sp>
        <p:nvSpPr>
          <p:cNvPr id="6" name="TextBox 5">
            <a:extLst>
              <a:ext uri="{FF2B5EF4-FFF2-40B4-BE49-F238E27FC236}">
                <a16:creationId xmlns:a16="http://schemas.microsoft.com/office/drawing/2014/main" id="{163F77BC-335D-5AAB-5C81-23437BF275E7}"/>
              </a:ext>
            </a:extLst>
          </p:cNvPr>
          <p:cNvSpPr txBox="1"/>
          <p:nvPr/>
        </p:nvSpPr>
        <p:spPr>
          <a:xfrm>
            <a:off x="7292357" y="1534780"/>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7" name="TextBox 6">
            <a:extLst>
              <a:ext uri="{FF2B5EF4-FFF2-40B4-BE49-F238E27FC236}">
                <a16:creationId xmlns:a16="http://schemas.microsoft.com/office/drawing/2014/main" id="{2858EB2E-8539-4CB9-DE67-F241B57C7468}"/>
              </a:ext>
            </a:extLst>
          </p:cNvPr>
          <p:cNvSpPr txBox="1"/>
          <p:nvPr/>
        </p:nvSpPr>
        <p:spPr>
          <a:xfrm>
            <a:off x="9311107" y="1534780"/>
            <a:ext cx="424540"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(Verb)</a:t>
            </a:r>
          </a:p>
        </p:txBody>
      </p:sp>
      <p:sp>
        <p:nvSpPr>
          <p:cNvPr id="11" name="TextBox 10">
            <a:extLst>
              <a:ext uri="{FF2B5EF4-FFF2-40B4-BE49-F238E27FC236}">
                <a16:creationId xmlns:a16="http://schemas.microsoft.com/office/drawing/2014/main" id="{D06F190D-9472-BBE0-EEA3-0B356555A086}"/>
              </a:ext>
              <a:ext uri="{C183D7F6-B498-43B3-948B-1728B52AA6E4}">
                <adec:decorative xmlns:adec="http://schemas.microsoft.com/office/drawing/2017/decorative" val="0"/>
              </a:ext>
            </a:extLst>
          </p:cNvPr>
          <p:cNvSpPr txBox="1"/>
          <p:nvPr/>
        </p:nvSpPr>
        <p:spPr>
          <a:xfrm>
            <a:off x="2816658" y="2137870"/>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8" name="TextBox 7">
            <a:extLst>
              <a:ext uri="{FF2B5EF4-FFF2-40B4-BE49-F238E27FC236}">
                <a16:creationId xmlns:a16="http://schemas.microsoft.com/office/drawing/2014/main" id="{C8A9D430-DD99-7BC9-CB48-70190EEE7001}"/>
              </a:ext>
            </a:extLst>
          </p:cNvPr>
          <p:cNvSpPr txBox="1"/>
          <p:nvPr/>
        </p:nvSpPr>
        <p:spPr>
          <a:xfrm>
            <a:off x="2092861" y="2730163"/>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23" name="TextBox 22">
            <a:extLst>
              <a:ext uri="{FF2B5EF4-FFF2-40B4-BE49-F238E27FC236}">
                <a16:creationId xmlns:a16="http://schemas.microsoft.com/office/drawing/2014/main" id="{1B492E25-C358-AC6C-CD86-3860EE07BEF3}"/>
              </a:ext>
              <a:ext uri="{C183D7F6-B498-43B3-948B-1728B52AA6E4}">
                <adec:decorative xmlns:adec="http://schemas.microsoft.com/office/drawing/2017/decorative" val="0"/>
              </a:ext>
            </a:extLst>
          </p:cNvPr>
          <p:cNvSpPr txBox="1"/>
          <p:nvPr/>
        </p:nvSpPr>
        <p:spPr>
          <a:xfrm>
            <a:off x="3736014" y="2730163"/>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10" name="TextBox 9">
            <a:extLst>
              <a:ext uri="{FF2B5EF4-FFF2-40B4-BE49-F238E27FC236}">
                <a16:creationId xmlns:a16="http://schemas.microsoft.com/office/drawing/2014/main" id="{8BA95181-1CE6-4BEE-D9E4-FEBE02180473}"/>
              </a:ext>
            </a:extLst>
          </p:cNvPr>
          <p:cNvSpPr txBox="1"/>
          <p:nvPr/>
        </p:nvSpPr>
        <p:spPr>
          <a:xfrm>
            <a:off x="7571009" y="2730163"/>
            <a:ext cx="492122"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(Noun)</a:t>
            </a:r>
          </a:p>
        </p:txBody>
      </p:sp>
      <p:sp>
        <p:nvSpPr>
          <p:cNvPr id="24" name="TextBox 23">
            <a:extLst>
              <a:ext uri="{FF2B5EF4-FFF2-40B4-BE49-F238E27FC236}">
                <a16:creationId xmlns:a16="http://schemas.microsoft.com/office/drawing/2014/main" id="{02946CB8-3C7B-D4CE-8147-0960671A7D5B}"/>
              </a:ext>
              <a:ext uri="{C183D7F6-B498-43B3-948B-1728B52AA6E4}">
                <adec:decorative xmlns:adec="http://schemas.microsoft.com/office/drawing/2017/decorative" val="0"/>
              </a:ext>
            </a:extLst>
          </p:cNvPr>
          <p:cNvSpPr txBox="1"/>
          <p:nvPr/>
        </p:nvSpPr>
        <p:spPr>
          <a:xfrm>
            <a:off x="10295723" y="2730163"/>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13" name="TextBox 12">
            <a:extLst>
              <a:ext uri="{FF2B5EF4-FFF2-40B4-BE49-F238E27FC236}">
                <a16:creationId xmlns:a16="http://schemas.microsoft.com/office/drawing/2014/main" id="{8EEBEE57-0C02-6A2A-EA3D-175B58BFE62F}"/>
              </a:ext>
            </a:extLst>
          </p:cNvPr>
          <p:cNvSpPr txBox="1"/>
          <p:nvPr/>
        </p:nvSpPr>
        <p:spPr>
          <a:xfrm>
            <a:off x="2514176" y="3318668"/>
            <a:ext cx="424540"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(Verb)</a:t>
            </a:r>
          </a:p>
        </p:txBody>
      </p:sp>
      <p:sp>
        <p:nvSpPr>
          <p:cNvPr id="14" name="TextBox 13">
            <a:extLst>
              <a:ext uri="{FF2B5EF4-FFF2-40B4-BE49-F238E27FC236}">
                <a16:creationId xmlns:a16="http://schemas.microsoft.com/office/drawing/2014/main" id="{64D05291-86C5-2855-3AEE-091602602539}"/>
              </a:ext>
            </a:extLst>
          </p:cNvPr>
          <p:cNvSpPr txBox="1"/>
          <p:nvPr/>
        </p:nvSpPr>
        <p:spPr>
          <a:xfrm>
            <a:off x="5420058" y="3946777"/>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15" name="TextBox 14">
            <a:extLst>
              <a:ext uri="{FF2B5EF4-FFF2-40B4-BE49-F238E27FC236}">
                <a16:creationId xmlns:a16="http://schemas.microsoft.com/office/drawing/2014/main" id="{654B1552-6F31-D1F4-7703-0A8BD60E288F}"/>
              </a:ext>
            </a:extLst>
          </p:cNvPr>
          <p:cNvSpPr txBox="1"/>
          <p:nvPr/>
        </p:nvSpPr>
        <p:spPr>
          <a:xfrm>
            <a:off x="8162613" y="3946777"/>
            <a:ext cx="492122"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(Noun)</a:t>
            </a:r>
          </a:p>
        </p:txBody>
      </p:sp>
      <p:sp>
        <p:nvSpPr>
          <p:cNvPr id="16" name="TextBox 15">
            <a:extLst>
              <a:ext uri="{FF2B5EF4-FFF2-40B4-BE49-F238E27FC236}">
                <a16:creationId xmlns:a16="http://schemas.microsoft.com/office/drawing/2014/main" id="{5E22F52D-73B0-94A8-98A3-34C0923B0FE2}"/>
              </a:ext>
            </a:extLst>
          </p:cNvPr>
          <p:cNvSpPr txBox="1"/>
          <p:nvPr/>
        </p:nvSpPr>
        <p:spPr>
          <a:xfrm>
            <a:off x="6277127" y="5158333"/>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a:t>(Adjective)</a:t>
            </a:r>
          </a:p>
        </p:txBody>
      </p:sp>
      <p:sp>
        <p:nvSpPr>
          <p:cNvPr id="20" name="TextBox 19">
            <a:extLst>
              <a:ext uri="{FF2B5EF4-FFF2-40B4-BE49-F238E27FC236}">
                <a16:creationId xmlns:a16="http://schemas.microsoft.com/office/drawing/2014/main" id="{2BA86A87-5339-8D65-D838-6EEE604E1100}"/>
              </a:ext>
            </a:extLst>
          </p:cNvPr>
          <p:cNvSpPr txBox="1"/>
          <p:nvPr/>
        </p:nvSpPr>
        <p:spPr>
          <a:xfrm>
            <a:off x="998878" y="5755531"/>
            <a:ext cx="492122"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dirty="0"/>
              <a:t>(Noun)</a:t>
            </a:r>
          </a:p>
        </p:txBody>
      </p:sp>
      <p:sp>
        <p:nvSpPr>
          <p:cNvPr id="25" name="TextBox 24">
            <a:extLst>
              <a:ext uri="{FF2B5EF4-FFF2-40B4-BE49-F238E27FC236}">
                <a16:creationId xmlns:a16="http://schemas.microsoft.com/office/drawing/2014/main" id="{04C11DA8-11A9-34DF-15E2-E72F35C61CEE}"/>
              </a:ext>
            </a:extLst>
          </p:cNvPr>
          <p:cNvSpPr txBox="1"/>
          <p:nvPr/>
        </p:nvSpPr>
        <p:spPr>
          <a:xfrm>
            <a:off x="5016809" y="5755531"/>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dirty="0"/>
              <a:t>(Adjective)</a:t>
            </a:r>
          </a:p>
        </p:txBody>
      </p:sp>
      <p:sp>
        <p:nvSpPr>
          <p:cNvPr id="26" name="TextBox 25">
            <a:extLst>
              <a:ext uri="{FF2B5EF4-FFF2-40B4-BE49-F238E27FC236}">
                <a16:creationId xmlns:a16="http://schemas.microsoft.com/office/drawing/2014/main" id="{9D936588-2D47-B67A-C799-337B8099B8DC}"/>
              </a:ext>
            </a:extLst>
          </p:cNvPr>
          <p:cNvSpPr txBox="1"/>
          <p:nvPr/>
        </p:nvSpPr>
        <p:spPr>
          <a:xfrm>
            <a:off x="10445738" y="5755531"/>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dirty="0"/>
              <a:t>(Adjective)</a:t>
            </a:r>
          </a:p>
        </p:txBody>
      </p:sp>
      <p:sp>
        <p:nvSpPr>
          <p:cNvPr id="12" name="TextBox 11">
            <a:extLst>
              <a:ext uri="{FF2B5EF4-FFF2-40B4-BE49-F238E27FC236}">
                <a16:creationId xmlns:a16="http://schemas.microsoft.com/office/drawing/2014/main" id="{A52AFCF9-53E0-25ED-17CB-65287884CDFC}"/>
              </a:ext>
              <a:ext uri="{C183D7F6-B498-43B3-948B-1728B52AA6E4}">
                <adec:decorative xmlns:adec="http://schemas.microsoft.com/office/drawing/2017/decorative" val="1"/>
              </a:ext>
            </a:extLst>
          </p:cNvPr>
          <p:cNvSpPr txBox="1"/>
          <p:nvPr/>
        </p:nvSpPr>
        <p:spPr>
          <a:xfrm>
            <a:off x="4240209" y="5755531"/>
            <a:ext cx="747384" cy="184666"/>
          </a:xfrm>
          <a:prstGeom prst="rect">
            <a:avLst/>
          </a:prstGeom>
          <a:noFill/>
        </p:spPr>
        <p:txBody>
          <a:bodyPr wrap="none" lIns="0" tIns="0" rIns="0" bIns="0" rtlCol="0">
            <a:spAutoFit/>
          </a:bodyPr>
          <a:lstStyle>
            <a:defPPr>
              <a:defRPr lang="en-US"/>
            </a:defPPr>
            <a:lvl1pPr defTabSz="932742">
              <a:spcBef>
                <a:spcPct val="0"/>
              </a:spcBef>
              <a:buSzPct val="90000"/>
              <a:defRPr sz="1200">
                <a:ln w="3175">
                  <a:noFill/>
                </a:ln>
                <a:gradFill flip="none" rotWithShape="1">
                  <a:gsLst>
                    <a:gs pos="0">
                      <a:schemeClr val="accent1"/>
                    </a:gs>
                    <a:gs pos="100000">
                      <a:schemeClr val="accent2"/>
                    </a:gs>
                  </a:gsLst>
                  <a:lin ang="10800000" scaled="1"/>
                  <a:tileRect/>
                </a:gradFill>
                <a:latin typeface="+mj-lt"/>
                <a:ea typeface="+mj-ea"/>
                <a:cs typeface="+mj-cs"/>
              </a:defRPr>
            </a:lvl1pPr>
          </a:lstStyle>
          <a:p>
            <a:r>
              <a:rPr lang="en-US" dirty="0"/>
              <a:t>(Adjective)</a:t>
            </a:r>
          </a:p>
        </p:txBody>
      </p:sp>
      <p:sp>
        <p:nvSpPr>
          <p:cNvPr id="3" name="TextBox 2">
            <a:extLst>
              <a:ext uri="{FF2B5EF4-FFF2-40B4-BE49-F238E27FC236}">
                <a16:creationId xmlns:a16="http://schemas.microsoft.com/office/drawing/2014/main" id="{B9B02B31-BBCE-F6E7-6CE6-23BD7D720C09}"/>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26292929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3C228869-CE7C-8B30-F8BC-03A007203C50}"/>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41" name="Picture 40">
              <a:extLst>
                <a:ext uri="{FF2B5EF4-FFF2-40B4-BE49-F238E27FC236}">
                  <a16:creationId xmlns:a16="http://schemas.microsoft.com/office/drawing/2014/main" id="{1B341041-690A-DD08-388A-75E277954907}"/>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42" name="Straight Connector 41">
              <a:extLst>
                <a:ext uri="{FF2B5EF4-FFF2-40B4-BE49-F238E27FC236}">
                  <a16:creationId xmlns:a16="http://schemas.microsoft.com/office/drawing/2014/main" id="{6195214B-1950-AC85-ADB9-C086D468DF69}"/>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2AA7B3E-EE19-64D8-03B4-3F6AB6FF2332}"/>
              </a:ext>
              <a:ext uri="{C183D7F6-B498-43B3-948B-1728B52AA6E4}">
                <adec:decorative xmlns:adec="http://schemas.microsoft.com/office/drawing/2017/decorative" val="0"/>
              </a:ext>
            </a:extLst>
          </p:cNvPr>
          <p:cNvSpPr>
            <a:spLocks noGrp="1"/>
          </p:cNvSpPr>
          <p:nvPr>
            <p:ph type="title"/>
          </p:nvPr>
        </p:nvSpPr>
        <p:spPr>
          <a:xfrm>
            <a:off x="588263" y="457200"/>
            <a:ext cx="11018520" cy="492443"/>
          </a:xfrm>
        </p:spPr>
        <p:txBody>
          <a:bodyPr/>
          <a:lstStyle/>
          <a:p>
            <a:r>
              <a:rPr lang="en-US" dirty="0"/>
              <a:t>Unit 2: Define your Idea</a:t>
            </a:r>
          </a:p>
        </p:txBody>
      </p:sp>
      <p:sp>
        <p:nvSpPr>
          <p:cNvPr id="15" name="Rounded Rectangle 24_1">
            <a:extLst>
              <a:ext uri="{FF2B5EF4-FFF2-40B4-BE49-F238E27FC236}">
                <a16:creationId xmlns:a16="http://schemas.microsoft.com/office/drawing/2014/main" id="{87D0E1B6-2443-03B1-CDB4-F8AF0AE6E5A2}"/>
              </a:ext>
              <a:ext uri="{C183D7F6-B498-43B3-948B-1728B52AA6E4}">
                <adec:decorative xmlns:adec="http://schemas.microsoft.com/office/drawing/2017/decorative" val="1"/>
              </a:ext>
            </a:extLst>
          </p:cNvPr>
          <p:cNvSpPr>
            <a:spLocks/>
          </p:cNvSpPr>
          <p:nvPr/>
        </p:nvSpPr>
        <p:spPr bwMode="auto">
          <a:xfrm>
            <a:off x="5035870" y="1498026"/>
            <a:ext cx="6584629" cy="4771012"/>
          </a:xfrm>
          <a:prstGeom prst="roundRect">
            <a:avLst>
              <a:gd name="adj" fmla="val 2500"/>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cxnSp>
        <p:nvCxnSpPr>
          <p:cNvPr id="14" name="Straight Connector 13">
            <a:extLst>
              <a:ext uri="{FF2B5EF4-FFF2-40B4-BE49-F238E27FC236}">
                <a16:creationId xmlns:a16="http://schemas.microsoft.com/office/drawing/2014/main" id="{F84121D8-A3DD-531A-BDA2-C1065F721EAB}"/>
              </a:ext>
              <a:ext uri="{C183D7F6-B498-43B3-948B-1728B52AA6E4}">
                <adec:decorative xmlns:adec="http://schemas.microsoft.com/office/drawing/2017/decorative" val="1"/>
              </a:ext>
            </a:extLst>
          </p:cNvPr>
          <p:cNvCxnSpPr>
            <a:cxnSpLocks/>
          </p:cNvCxnSpPr>
          <p:nvPr/>
        </p:nvCxnSpPr>
        <p:spPr>
          <a:xfrm>
            <a:off x="856008" y="1492304"/>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 name="Rounded Rectangle 24_1">
            <a:extLst>
              <a:ext uri="{FF2B5EF4-FFF2-40B4-BE49-F238E27FC236}">
                <a16:creationId xmlns:a16="http://schemas.microsoft.com/office/drawing/2014/main" id="{71D5330B-D1A0-AE47-1453-CB01785DA4ED}"/>
              </a:ext>
              <a:ext uri="{C183D7F6-B498-43B3-948B-1728B52AA6E4}">
                <adec:decorative xmlns:adec="http://schemas.microsoft.com/office/drawing/2017/decorative" val="1"/>
              </a:ext>
            </a:extLst>
          </p:cNvPr>
          <p:cNvSpPr>
            <a:spLocks/>
          </p:cNvSpPr>
          <p:nvPr/>
        </p:nvSpPr>
        <p:spPr bwMode="auto">
          <a:xfrm>
            <a:off x="588263" y="1492303"/>
            <a:ext cx="4248791" cy="4776735"/>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21" name="TextBox 20">
            <a:extLst>
              <a:ext uri="{FF2B5EF4-FFF2-40B4-BE49-F238E27FC236}">
                <a16:creationId xmlns:a16="http://schemas.microsoft.com/office/drawing/2014/main" id="{FD043314-AA7E-C5DD-80A3-8CDBC951009F}"/>
              </a:ext>
              <a:ext uri="{C183D7F6-B498-43B3-948B-1728B52AA6E4}">
                <adec:decorative xmlns:adec="http://schemas.microsoft.com/office/drawing/2017/decorative" val="0"/>
              </a:ext>
            </a:extLst>
          </p:cNvPr>
          <p:cNvSpPr txBox="1">
            <a:spLocks/>
          </p:cNvSpPr>
          <p:nvPr/>
        </p:nvSpPr>
        <p:spPr>
          <a:xfrm>
            <a:off x="763048" y="2783694"/>
            <a:ext cx="3899221" cy="3252172"/>
          </a:xfrm>
          <a:prstGeom prst="rect">
            <a:avLst/>
          </a:prstGeom>
          <a:noFill/>
        </p:spPr>
        <p:txBody>
          <a:bodyPr vert="horz" wrap="square" lIns="0" tIns="0" rIns="0" bIns="0" rtlCol="0" anchor="t">
            <a:spAutoFit/>
          </a:bodyPr>
          <a:lstStyle/>
          <a:p>
            <a:pPr>
              <a:spcAft>
                <a:spcPts val="1600"/>
              </a:spcAft>
            </a:pPr>
            <a:r>
              <a:rPr lang="en-US" sz="1800" dirty="0"/>
              <a:t>I have an idea that I want to work on for this project and I will provide some bullet points. Can you help me create a paragraph with a travel marketing tone and embellish on details that really bring this idea to life?</a:t>
            </a:r>
          </a:p>
          <a:p>
            <a:pPr>
              <a:spcAft>
                <a:spcPts val="1200"/>
              </a:spcAft>
            </a:pPr>
            <a:r>
              <a:rPr lang="en-US" sz="1800" dirty="0"/>
              <a:t>It should capture the following points. Do not give this destination a name. Focus on what makes this destination unique. We will brand and name this experience later</a:t>
            </a:r>
          </a:p>
        </p:txBody>
      </p:sp>
      <p:sp>
        <p:nvSpPr>
          <p:cNvPr id="10" name="Text Placeholder 3">
            <a:extLst>
              <a:ext uri="{FF2B5EF4-FFF2-40B4-BE49-F238E27FC236}">
                <a16:creationId xmlns:a16="http://schemas.microsoft.com/office/drawing/2014/main" id="{4540410C-BCC9-1C30-BAF2-B9780B6EED53}"/>
              </a:ext>
              <a:ext uri="{C183D7F6-B498-43B3-948B-1728B52AA6E4}">
                <adec:decorative xmlns:adec="http://schemas.microsoft.com/office/drawing/2017/decorative" val="0"/>
              </a:ext>
            </a:extLst>
          </p:cNvPr>
          <p:cNvSpPr txBox="1">
            <a:spLocks/>
          </p:cNvSpPr>
          <p:nvPr/>
        </p:nvSpPr>
        <p:spPr>
          <a:xfrm>
            <a:off x="5158345" y="1680908"/>
            <a:ext cx="6339679" cy="1872307"/>
          </a:xfrm>
          <a:prstGeom prst="rect">
            <a:avLst/>
          </a:prstGeom>
        </p:spPr>
        <p:txBody>
          <a:bodyPr vert="horz" wrap="square" lIns="0" tIns="0" rIns="0" bIns="0" rtlCol="0">
            <a:spAutoFit/>
          </a:bodyPr>
          <a:lstStyle>
            <a:lvl1pPr marL="137160" marR="0" indent="-137160" algn="l" defTabSz="932742" rtl="0" eaLnBrk="1" fontAlgn="auto" latinLnBrk="0" hangingPunct="1">
              <a:lnSpc>
                <a:spcPct val="110000"/>
              </a:lnSpc>
              <a:spcBef>
                <a:spcPts val="0"/>
              </a:spcBef>
              <a:spcAft>
                <a:spcPts val="1200"/>
              </a:spcAft>
              <a:buClrTx/>
              <a:buSzPct val="90000"/>
              <a:buFont typeface="Arial" panose="020B0604020202020204" pitchFamily="34" charset="0"/>
              <a:buChar char="•"/>
              <a:tabLst/>
              <a:defRPr sz="1800" kern="1200" spc="0" baseline="0">
                <a:solidFill>
                  <a:schemeClr val="tx1"/>
                </a:solidFill>
                <a:latin typeface="+mn-lt"/>
                <a:ea typeface="+mn-ea"/>
                <a:cs typeface="Segoe UI" panose="020B05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2400" indent="-152400">
              <a:lnSpc>
                <a:spcPct val="100000"/>
              </a:lnSpc>
              <a:spcAft>
                <a:spcPts val="800"/>
              </a:spcAft>
              <a:buClr>
                <a:schemeClr val="tx1"/>
              </a:buClr>
              <a:buSzPct val="100000"/>
            </a:pPr>
            <a:r>
              <a:rPr lang="en-US" sz="1400">
                <a:cs typeface="+mn-cs"/>
              </a:rPr>
              <a:t>New destination experience</a:t>
            </a:r>
          </a:p>
          <a:p>
            <a:pPr marL="152400" indent="-152400">
              <a:lnSpc>
                <a:spcPct val="100000"/>
              </a:lnSpc>
              <a:spcAft>
                <a:spcPts val="1800"/>
              </a:spcAft>
              <a:buClr>
                <a:schemeClr val="tx1"/>
              </a:buClr>
              <a:buSzPct val="100000"/>
            </a:pPr>
            <a:r>
              <a:rPr lang="en-US" sz="1400">
                <a:solidFill>
                  <a:schemeClr val="accent3">
                    <a:lumMod val="75000"/>
                  </a:schemeClr>
                </a:solidFill>
                <a:latin typeface="+mj-lt"/>
                <a:cs typeface="+mn-cs"/>
              </a:rPr>
              <a:t>Cozy, secluded restaurant located deep in the woods</a:t>
            </a:r>
          </a:p>
          <a:p>
            <a:pPr marL="152400" indent="-152400">
              <a:lnSpc>
                <a:spcPct val="100000"/>
              </a:lnSpc>
              <a:spcAft>
                <a:spcPts val="1800"/>
              </a:spcAft>
              <a:buClr>
                <a:schemeClr val="tx1"/>
              </a:buClr>
              <a:buSzPct val="100000"/>
            </a:pPr>
            <a:r>
              <a:rPr lang="en-US" sz="1400">
                <a:cs typeface="+mn-cs"/>
              </a:rPr>
              <a:t>This </a:t>
            </a:r>
            <a:r>
              <a:rPr lang="en-US" sz="1400">
                <a:solidFill>
                  <a:schemeClr val="accent3">
                    <a:lumMod val="75000"/>
                  </a:schemeClr>
                </a:solidFill>
                <a:latin typeface="+mj-lt"/>
                <a:cs typeface="+mn-cs"/>
              </a:rPr>
              <a:t>restaurant</a:t>
            </a:r>
            <a:r>
              <a:rPr lang="en-US" sz="1400">
                <a:cs typeface="+mn-cs"/>
              </a:rPr>
              <a:t> is </a:t>
            </a:r>
            <a:r>
              <a:rPr lang="en-US" sz="1400">
                <a:solidFill>
                  <a:schemeClr val="accent3">
                    <a:lumMod val="75000"/>
                  </a:schemeClr>
                </a:solidFill>
                <a:latin typeface="+mj-lt"/>
                <a:cs typeface="+mn-cs"/>
              </a:rPr>
              <a:t>high above the ground and built into the branches of a tree </a:t>
            </a:r>
          </a:p>
          <a:p>
            <a:pPr marL="152400" indent="-152400">
              <a:lnSpc>
                <a:spcPct val="100000"/>
              </a:lnSpc>
              <a:spcAft>
                <a:spcPts val="1800"/>
              </a:spcAft>
              <a:buClr>
                <a:schemeClr val="tx1"/>
              </a:buClr>
              <a:buSzPct val="100000"/>
            </a:pPr>
            <a:r>
              <a:rPr lang="en-US" sz="1400">
                <a:cs typeface="+mn-cs"/>
              </a:rPr>
              <a:t>Thematically, it’s </a:t>
            </a:r>
            <a:r>
              <a:rPr lang="en-US" sz="1400">
                <a:solidFill>
                  <a:schemeClr val="accent3">
                    <a:lumMod val="75000"/>
                  </a:schemeClr>
                </a:solidFill>
                <a:latin typeface="+mj-lt"/>
                <a:cs typeface="+mn-cs"/>
              </a:rPr>
              <a:t>organic nature </a:t>
            </a:r>
            <a:r>
              <a:rPr lang="en-US" sz="1400">
                <a:cs typeface="+mn-cs"/>
              </a:rPr>
              <a:t>meets </a:t>
            </a:r>
            <a:r>
              <a:rPr lang="en-US" sz="1400">
                <a:solidFill>
                  <a:schemeClr val="accent3">
                    <a:lumMod val="75000"/>
                  </a:schemeClr>
                </a:solidFill>
                <a:latin typeface="+mj-lt"/>
                <a:cs typeface="+mn-cs"/>
              </a:rPr>
              <a:t>invitation-only destination</a:t>
            </a:r>
          </a:p>
          <a:p>
            <a:pPr marL="152400" indent="-152400">
              <a:lnSpc>
                <a:spcPct val="100000"/>
              </a:lnSpc>
              <a:spcAft>
                <a:spcPts val="1800"/>
              </a:spcAft>
              <a:buClr>
                <a:schemeClr val="tx1"/>
              </a:buClr>
              <a:buSzPct val="100000"/>
            </a:pPr>
            <a:r>
              <a:rPr lang="en-US" sz="1400">
                <a:solidFill>
                  <a:schemeClr val="accent3">
                    <a:lumMod val="75000"/>
                  </a:schemeClr>
                </a:solidFill>
                <a:latin typeface="+mj-lt"/>
                <a:cs typeface="+mn-cs"/>
              </a:rPr>
              <a:t>Mysterious and hidden</a:t>
            </a:r>
          </a:p>
        </p:txBody>
      </p:sp>
      <p:sp>
        <p:nvSpPr>
          <p:cNvPr id="8" name="TextBox 7">
            <a:extLst>
              <a:ext uri="{FF2B5EF4-FFF2-40B4-BE49-F238E27FC236}">
                <a16:creationId xmlns:a16="http://schemas.microsoft.com/office/drawing/2014/main" id="{67069FF5-FA2F-8EEC-63BC-4341C9D84BBA}"/>
              </a:ext>
              <a:ext uri="{C183D7F6-B498-43B3-948B-1728B52AA6E4}">
                <adec:decorative xmlns:adec="http://schemas.microsoft.com/office/drawing/2017/decorative" val="0"/>
              </a:ext>
            </a:extLst>
          </p:cNvPr>
          <p:cNvSpPr txBox="1"/>
          <p:nvPr/>
        </p:nvSpPr>
        <p:spPr>
          <a:xfrm>
            <a:off x="5320071" y="2235400"/>
            <a:ext cx="682879" cy="153888"/>
          </a:xfrm>
          <a:prstGeom prst="rect">
            <a:avLst/>
          </a:prstGeom>
          <a:noFill/>
        </p:spPr>
        <p:txBody>
          <a:bodyPr wrap="none" lIns="0" tIns="0" rIns="0" bIns="0" rtlCol="0" anchor="ctr">
            <a:spAutoFit/>
          </a:bodyPr>
          <a:lstStyle/>
          <a:p>
            <a:pP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(Adjectives)</a:t>
            </a:r>
          </a:p>
        </p:txBody>
      </p:sp>
      <p:sp>
        <p:nvSpPr>
          <p:cNvPr id="16" name="TextBox 15">
            <a:extLst>
              <a:ext uri="{FF2B5EF4-FFF2-40B4-BE49-F238E27FC236}">
                <a16:creationId xmlns:a16="http://schemas.microsoft.com/office/drawing/2014/main" id="{AE79146C-EAD9-4ED9-A1A1-75C0FD87CD8B}"/>
              </a:ext>
              <a:ext uri="{C183D7F6-B498-43B3-948B-1728B52AA6E4}">
                <adec:decorative xmlns:adec="http://schemas.microsoft.com/office/drawing/2017/decorative" val="0"/>
              </a:ext>
            </a:extLst>
          </p:cNvPr>
          <p:cNvSpPr txBox="1"/>
          <p:nvPr/>
        </p:nvSpPr>
        <p:spPr>
          <a:xfrm>
            <a:off x="6650894" y="2235400"/>
            <a:ext cx="392736" cy="153888"/>
          </a:xfrm>
          <a:prstGeom prst="rect">
            <a:avLst/>
          </a:prstGeom>
          <a:noFill/>
        </p:spPr>
        <p:txBody>
          <a:bodyPr wrap="none" lIns="0" tIns="0" rIns="0" bIns="0" rtlCol="0" anchor="ctr">
            <a:spAutoFit/>
          </a:bodyPr>
          <a:lstStyle/>
          <a:p>
            <a:pPr defTabSz="932742">
              <a:spcBef>
                <a:spcPct val="0"/>
              </a:spcBef>
              <a:buSzPct val="90000"/>
            </a:pPr>
            <a:r>
              <a:rPr lang="en-US" sz="1000" dirty="0">
                <a:ln w="3175">
                  <a:noFill/>
                </a:ln>
                <a:gradFill flip="none" rotWithShape="1">
                  <a:gsLst>
                    <a:gs pos="0">
                      <a:schemeClr val="accent1"/>
                    </a:gs>
                    <a:gs pos="100000">
                      <a:schemeClr val="accent2"/>
                    </a:gs>
                  </a:gsLst>
                  <a:lin ang="10800000" scaled="1"/>
                  <a:tileRect/>
                </a:gradFill>
                <a:latin typeface="+mj-lt"/>
                <a:ea typeface="+mj-ea"/>
                <a:cs typeface="+mj-cs"/>
              </a:rPr>
              <a:t>(Place)</a:t>
            </a:r>
          </a:p>
        </p:txBody>
      </p:sp>
      <p:sp>
        <p:nvSpPr>
          <p:cNvPr id="17" name="TextBox 16">
            <a:extLst>
              <a:ext uri="{FF2B5EF4-FFF2-40B4-BE49-F238E27FC236}">
                <a16:creationId xmlns:a16="http://schemas.microsoft.com/office/drawing/2014/main" id="{EE6227D8-CAD8-70B7-C9B5-28A12B266A02}"/>
              </a:ext>
              <a:ext uri="{C183D7F6-B498-43B3-948B-1728B52AA6E4}">
                <adec:decorative xmlns:adec="http://schemas.microsoft.com/office/drawing/2017/decorative" val="0"/>
              </a:ext>
            </a:extLst>
          </p:cNvPr>
          <p:cNvSpPr txBox="1"/>
          <p:nvPr/>
        </p:nvSpPr>
        <p:spPr>
          <a:xfrm>
            <a:off x="8013497" y="2235400"/>
            <a:ext cx="586699" cy="153888"/>
          </a:xfrm>
          <a:prstGeom prst="rect">
            <a:avLst/>
          </a:prstGeom>
          <a:noFill/>
        </p:spPr>
        <p:txBody>
          <a:bodyPr wrap="none" lIns="0" tIns="0" rIns="0" bIns="0" rtlCol="0" anchor="ctr">
            <a:spAutoFit/>
          </a:bodyPr>
          <a:lstStyle/>
          <a:p>
            <a:pP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(Location)</a:t>
            </a:r>
          </a:p>
        </p:txBody>
      </p:sp>
      <p:sp>
        <p:nvSpPr>
          <p:cNvPr id="6" name="TextBox 5">
            <a:extLst>
              <a:ext uri="{FF2B5EF4-FFF2-40B4-BE49-F238E27FC236}">
                <a16:creationId xmlns:a16="http://schemas.microsoft.com/office/drawing/2014/main" id="{C42B07FA-7631-407B-87C9-1BBB69BEDBE0}"/>
              </a:ext>
              <a:ext uri="{C183D7F6-B498-43B3-948B-1728B52AA6E4}">
                <adec:decorative xmlns:adec="http://schemas.microsoft.com/office/drawing/2017/decorative" val="0"/>
              </a:ext>
            </a:extLst>
          </p:cNvPr>
          <p:cNvSpPr txBox="1"/>
          <p:nvPr/>
        </p:nvSpPr>
        <p:spPr>
          <a:xfrm>
            <a:off x="5848207" y="2669285"/>
            <a:ext cx="392736" cy="153888"/>
          </a:xfrm>
          <a:prstGeom prst="rect">
            <a:avLst/>
          </a:prstGeom>
          <a:noFill/>
        </p:spPr>
        <p:txBody>
          <a:bodyPr wrap="square" lIns="0" tIns="0" rIns="0" bIns="0" rtlCol="0" anchor="ctr">
            <a:spAutoFit/>
          </a:bodyPr>
          <a:lstStyle/>
          <a:p>
            <a:pPr algn="ct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(Place)</a:t>
            </a:r>
          </a:p>
        </p:txBody>
      </p:sp>
      <p:sp>
        <p:nvSpPr>
          <p:cNvPr id="7" name="TextBox 6">
            <a:extLst>
              <a:ext uri="{FF2B5EF4-FFF2-40B4-BE49-F238E27FC236}">
                <a16:creationId xmlns:a16="http://schemas.microsoft.com/office/drawing/2014/main" id="{A6447A3F-6715-133D-1666-B9D675ED1D74}"/>
              </a:ext>
              <a:ext uri="{C183D7F6-B498-43B3-948B-1728B52AA6E4}">
                <adec:decorative xmlns:adec="http://schemas.microsoft.com/office/drawing/2017/decorative" val="0"/>
              </a:ext>
            </a:extLst>
          </p:cNvPr>
          <p:cNvSpPr txBox="1"/>
          <p:nvPr/>
        </p:nvSpPr>
        <p:spPr>
          <a:xfrm>
            <a:off x="8034834" y="2669285"/>
            <a:ext cx="586699" cy="153888"/>
          </a:xfrm>
          <a:prstGeom prst="rect">
            <a:avLst/>
          </a:prstGeom>
          <a:noFill/>
        </p:spPr>
        <p:txBody>
          <a:bodyPr wrap="square" lIns="0" tIns="0" rIns="0" bIns="0" rtlCol="0" anchor="ctr">
            <a:spAutoFit/>
          </a:bodyPr>
          <a:lstStyle/>
          <a:p>
            <a:pPr algn="ct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(Location)</a:t>
            </a:r>
          </a:p>
        </p:txBody>
      </p:sp>
      <p:sp>
        <p:nvSpPr>
          <p:cNvPr id="9" name="TextBox 8">
            <a:extLst>
              <a:ext uri="{FF2B5EF4-FFF2-40B4-BE49-F238E27FC236}">
                <a16:creationId xmlns:a16="http://schemas.microsoft.com/office/drawing/2014/main" id="{0EDF0343-23DF-1BC6-90C2-44D720F792FE}"/>
              </a:ext>
              <a:ext uri="{C183D7F6-B498-43B3-948B-1728B52AA6E4}">
                <adec:decorative xmlns:adec="http://schemas.microsoft.com/office/drawing/2017/decorative" val="0"/>
              </a:ext>
            </a:extLst>
          </p:cNvPr>
          <p:cNvSpPr txBox="1"/>
          <p:nvPr/>
        </p:nvSpPr>
        <p:spPr>
          <a:xfrm>
            <a:off x="6599585" y="3112715"/>
            <a:ext cx="1202253" cy="153888"/>
          </a:xfrm>
          <a:prstGeom prst="rect">
            <a:avLst/>
          </a:prstGeom>
          <a:noFill/>
        </p:spPr>
        <p:txBody>
          <a:bodyPr wrap="square" lIns="0" tIns="0" rIns="0" bIns="0" rtlCol="0" anchor="ctr">
            <a:spAutoFit/>
          </a:bodyPr>
          <a:lstStyle/>
          <a:p>
            <a:pPr algn="ct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(Theme or aesthetic)</a:t>
            </a:r>
          </a:p>
        </p:txBody>
      </p:sp>
      <p:sp>
        <p:nvSpPr>
          <p:cNvPr id="12" name="TextBox 11">
            <a:extLst>
              <a:ext uri="{FF2B5EF4-FFF2-40B4-BE49-F238E27FC236}">
                <a16:creationId xmlns:a16="http://schemas.microsoft.com/office/drawing/2014/main" id="{50971ED5-1CA0-6CEF-4C04-33A403D374F9}"/>
              </a:ext>
              <a:ext uri="{C183D7F6-B498-43B3-948B-1728B52AA6E4}">
                <adec:decorative xmlns:adec="http://schemas.microsoft.com/office/drawing/2017/decorative" val="0"/>
              </a:ext>
            </a:extLst>
          </p:cNvPr>
          <p:cNvSpPr txBox="1"/>
          <p:nvPr/>
        </p:nvSpPr>
        <p:spPr>
          <a:xfrm>
            <a:off x="5812837" y="3561780"/>
            <a:ext cx="628378" cy="153888"/>
          </a:xfrm>
          <a:prstGeom prst="rect">
            <a:avLst/>
          </a:prstGeom>
          <a:noFill/>
        </p:spPr>
        <p:txBody>
          <a:bodyPr wrap="square" lIns="0" tIns="0" rIns="0" bIns="0" rtlCol="0">
            <a:spAutoFit/>
          </a:bodyPr>
          <a:lstStyle/>
          <a:p>
            <a:pPr algn="ctr" defTabSz="932742">
              <a:spcBef>
                <a:spcPct val="0"/>
              </a:spcBef>
              <a:buSzPct val="90000"/>
            </a:pPr>
            <a:r>
              <a:rPr lang="en-US" sz="1000">
                <a:ln w="3175">
                  <a:noFill/>
                </a:ln>
                <a:gradFill flip="none" rotWithShape="1">
                  <a:gsLst>
                    <a:gs pos="0">
                      <a:schemeClr val="accent1"/>
                    </a:gs>
                    <a:gs pos="100000">
                      <a:schemeClr val="accent2"/>
                    </a:gs>
                  </a:gsLst>
                  <a:lin ang="10800000" scaled="1"/>
                  <a:tileRect/>
                </a:gradFill>
                <a:latin typeface="+mj-lt"/>
                <a:ea typeface="+mj-ea"/>
                <a:cs typeface="+mj-cs"/>
              </a:rPr>
              <a:t>(Adjective)</a:t>
            </a:r>
          </a:p>
        </p:txBody>
      </p:sp>
      <p:graphicFrame>
        <p:nvGraphicFramePr>
          <p:cNvPr id="5" name="Table 4">
            <a:extLst>
              <a:ext uri="{FF2B5EF4-FFF2-40B4-BE49-F238E27FC236}">
                <a16:creationId xmlns:a16="http://schemas.microsoft.com/office/drawing/2014/main" id="{7B7B46E1-C40A-72AE-255B-DB3F73CA7419}"/>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727816477"/>
              </p:ext>
            </p:extLst>
          </p:nvPr>
        </p:nvGraphicFramePr>
        <p:xfrm>
          <a:off x="5158345" y="3793681"/>
          <a:ext cx="6339679" cy="2423160"/>
        </p:xfrm>
        <a:graphic>
          <a:graphicData uri="http://schemas.openxmlformats.org/drawingml/2006/table">
            <a:tbl>
              <a:tblPr firstRow="1" firstCol="1" bandRow="1"/>
              <a:tblGrid>
                <a:gridCol w="2112992">
                  <a:extLst>
                    <a:ext uri="{9D8B030D-6E8A-4147-A177-3AD203B41FA5}">
                      <a16:colId xmlns:a16="http://schemas.microsoft.com/office/drawing/2014/main" val="947849522"/>
                    </a:ext>
                  </a:extLst>
                </a:gridCol>
                <a:gridCol w="2112992">
                  <a:extLst>
                    <a:ext uri="{9D8B030D-6E8A-4147-A177-3AD203B41FA5}">
                      <a16:colId xmlns:a16="http://schemas.microsoft.com/office/drawing/2014/main" val="931519616"/>
                    </a:ext>
                  </a:extLst>
                </a:gridCol>
                <a:gridCol w="2113695">
                  <a:extLst>
                    <a:ext uri="{9D8B030D-6E8A-4147-A177-3AD203B41FA5}">
                      <a16:colId xmlns:a16="http://schemas.microsoft.com/office/drawing/2014/main" val="3615563520"/>
                    </a:ext>
                  </a:extLst>
                </a:gridCol>
              </a:tblGrid>
              <a:tr h="0">
                <a:tc>
                  <a:txBody>
                    <a:bodyPr/>
                    <a:lstStyle/>
                    <a:p>
                      <a:pPr marL="0" marR="0" algn="l">
                        <a:spcAft>
                          <a:spcPts val="200"/>
                        </a:spcAft>
                        <a:tabLst>
                          <a:tab pos="1079500" algn="l"/>
                        </a:tabLst>
                      </a:pPr>
                      <a:r>
                        <a:rPr lang="en-US" sz="1200" dirty="0">
                          <a:solidFill>
                            <a:schemeClr val="tx1">
                              <a:lumMod val="95000"/>
                              <a:lumOff val="5000"/>
                            </a:schemeClr>
                          </a:solidFill>
                          <a:effectLst/>
                          <a:latin typeface="+mj-lt"/>
                        </a:rPr>
                        <a:t>Common Places</a:t>
                      </a:r>
                      <a:endParaRPr lang="en-US" sz="1200" b="0" dirty="0">
                        <a:solidFill>
                          <a:schemeClr val="tx1">
                            <a:lumMod val="95000"/>
                            <a:lumOff val="5000"/>
                          </a:schemeClr>
                        </a:solidFill>
                        <a:effectLst/>
                        <a:latin typeface="+mj-lt"/>
                        <a:ea typeface="+mj-ea"/>
                        <a:cs typeface="+mj-cs"/>
                      </a:endParaRPr>
                    </a:p>
                  </a:txBody>
                  <a:tcPr anchor="ctr">
                    <a:lnL w="12700" cmpd="sng">
                      <a:noFill/>
                      <a:prstDash val="soli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algn="l">
                        <a:spcAft>
                          <a:spcPts val="200"/>
                        </a:spcAft>
                        <a:tabLst>
                          <a:tab pos="1079500" algn="l"/>
                        </a:tabLst>
                      </a:pPr>
                      <a:r>
                        <a:rPr lang="en-US" sz="1200" dirty="0">
                          <a:solidFill>
                            <a:schemeClr val="tx1"/>
                          </a:solidFill>
                          <a:effectLst/>
                          <a:latin typeface="+mj-lt"/>
                        </a:rPr>
                        <a:t>Theme or Aesthetic</a:t>
                      </a:r>
                      <a:endParaRPr lang="en-US" sz="1200" b="0" dirty="0">
                        <a:solidFill>
                          <a:schemeClr val="tx1"/>
                        </a:solidFill>
                        <a:effectLst/>
                        <a:latin typeface="+mj-lt"/>
                        <a:ea typeface="+mj-ea"/>
                        <a:cs typeface="+mj-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mpd="sng">
                      <a:noFill/>
                      <a:prstDash val="soli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algn="l">
                        <a:spcAft>
                          <a:spcPts val="200"/>
                        </a:spcAft>
                        <a:tabLst>
                          <a:tab pos="1079500" algn="l"/>
                        </a:tabLst>
                      </a:pPr>
                      <a:r>
                        <a:rPr lang="en-US" sz="1200" dirty="0">
                          <a:solidFill>
                            <a:schemeClr val="tx1"/>
                          </a:solidFill>
                          <a:effectLst/>
                          <a:latin typeface="+mj-lt"/>
                        </a:rPr>
                        <a:t>Location</a:t>
                      </a:r>
                      <a:endParaRPr lang="en-US" sz="1200" b="0" dirty="0">
                        <a:solidFill>
                          <a:schemeClr val="tx1"/>
                        </a:solidFill>
                        <a:effectLst/>
                        <a:latin typeface="+mj-lt"/>
                        <a:ea typeface="+mj-ea"/>
                        <a:cs typeface="+mj-cs"/>
                      </a:endParaRPr>
                    </a:p>
                  </a:txBody>
                  <a:tcPr anchor="ctr">
                    <a:lnL w="6350" cap="flat" cmpd="sng" algn="ctr">
                      <a:solidFill>
                        <a:schemeClr val="bg1">
                          <a:lumMod val="85000"/>
                        </a:schemeClr>
                      </a:solidFill>
                      <a:prstDash val="solid"/>
                      <a:round/>
                      <a:headEnd type="none" w="med" len="med"/>
                      <a:tailEnd type="none" w="med" len="med"/>
                    </a:lnL>
                    <a:lnR w="12700" cmpd="sng">
                      <a:noFill/>
                      <a:prstDash val="solid"/>
                    </a:lnR>
                    <a:lnT w="12700" cmpd="sng">
                      <a:noFill/>
                      <a:prstDash val="soli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364435646"/>
                  </a:ext>
                </a:extLst>
              </a:tr>
              <a:tr h="0">
                <a:tc>
                  <a:txBody>
                    <a:bodyPr/>
                    <a:lstStyle/>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Library</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School</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Coffee shop</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Amusement park</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Museum</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Beach</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Mall</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Farm</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Castle</a:t>
                      </a:r>
                    </a:p>
                    <a:p>
                      <a:pPr marL="152400" marR="0" lvl="0" indent="-152400" algn="l">
                        <a:spcAft>
                          <a:spcPts val="200"/>
                        </a:spcAft>
                        <a:buSzPct val="100000"/>
                        <a:buFont typeface="Arial" panose="020B0604020202020204" pitchFamily="34" charset="0"/>
                        <a:buChar char="•"/>
                        <a:tabLst>
                          <a:tab pos="1079500" algn="l"/>
                        </a:tabLst>
                      </a:pPr>
                      <a:r>
                        <a:rPr lang="en-US" sz="1200">
                          <a:solidFill>
                            <a:schemeClr val="tx1"/>
                          </a:solidFill>
                          <a:effectLst/>
                        </a:rPr>
                        <a:t>Treehouse</a:t>
                      </a:r>
                      <a:endParaRPr lang="en-US" sz="1200" b="0">
                        <a:solidFill>
                          <a:schemeClr val="tx1"/>
                        </a:solidFill>
                        <a:effectLst/>
                        <a:latin typeface="+mn-lt"/>
                        <a:ea typeface="+mn-ea"/>
                        <a:cs typeface="+mn-cs"/>
                      </a:endParaRPr>
                    </a:p>
                  </a:txBody>
                  <a:tcPr anchor="ctr">
                    <a:lnL w="12700" cmpd="sng">
                      <a:noFill/>
                      <a:prstDash val="soli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solidFill>
                  </a:tcPr>
                </a:tc>
                <a:tc>
                  <a:txBody>
                    <a:bodyPr/>
                    <a:lstStyle/>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Steampunk</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Cyberpunk</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Vintage</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Minimalist</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Rustic</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Fairy tale </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Industrial</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Tropical</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Space-age</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a:solidFill>
                            <a:schemeClr val="tx1"/>
                          </a:solidFill>
                          <a:effectLst/>
                          <a:latin typeface="+mn-lt"/>
                          <a:ea typeface="+mn-ea"/>
                          <a:cs typeface="+mn-cs"/>
                        </a:rPr>
                        <a:t>Art Deco</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solidFill>
                  </a:tcPr>
                </a:tc>
                <a:tc>
                  <a:txBody>
                    <a:bodyPr/>
                    <a:lstStyle/>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On a mountain peak</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 a desert oasis</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Inside a volcano</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On a floating island</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 a bustling city</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 a snowy tundra</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On a pirate ship</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 a magical forest</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On another planet</a:t>
                      </a:r>
                    </a:p>
                    <a:p>
                      <a:pPr marL="152400" marR="0" lvl="0" indent="-152400" algn="l" defTabSz="932742" rtl="0" eaLnBrk="1" latinLnBrk="0" hangingPunct="1">
                        <a:spcAft>
                          <a:spcPts val="200"/>
                        </a:spcAft>
                        <a:buSzPct val="100000"/>
                        <a:buFont typeface="Arial" panose="020B0604020202020204" pitchFamily="34" charset="0"/>
                        <a:buChar char="•"/>
                        <a:tabLst>
                          <a:tab pos="457200" algn="l"/>
                          <a:tab pos="1079500" algn="l"/>
                        </a:tabLst>
                      </a:pPr>
                      <a:r>
                        <a:rPr lang="en-US" sz="1200" kern="1200" dirty="0">
                          <a:solidFill>
                            <a:schemeClr val="tx1"/>
                          </a:solidFill>
                          <a:effectLst/>
                          <a:latin typeface="+mn-lt"/>
                          <a:ea typeface="+mn-ea"/>
                          <a:cs typeface="+mn-cs"/>
                        </a:rPr>
                        <a:t>In a hidden cave</a:t>
                      </a:r>
                    </a:p>
                  </a:txBody>
                  <a:tcPr anchor="ctr">
                    <a:lnL w="6350" cap="flat" cmpd="sng" algn="ctr">
                      <a:solidFill>
                        <a:schemeClr val="bg1">
                          <a:lumMod val="85000"/>
                        </a:schemeClr>
                      </a:solidFill>
                      <a:prstDash val="solid"/>
                      <a:round/>
                      <a:headEnd type="none" w="med" len="med"/>
                      <a:tailEnd type="none" w="med" len="med"/>
                    </a:lnL>
                    <a:lnR w="12700" cmpd="sng">
                      <a:noFill/>
                      <a:prstDash val="solid"/>
                    </a:lnR>
                    <a:lnT w="6350" cap="flat" cmpd="sng" algn="ctr">
                      <a:solidFill>
                        <a:schemeClr val="bg1">
                          <a:lumMod val="85000"/>
                        </a:schemeClr>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8864285"/>
                  </a:ext>
                </a:extLst>
              </a:tr>
            </a:tbl>
          </a:graphicData>
        </a:graphic>
      </p:graphicFrame>
      <p:pic>
        <p:nvPicPr>
          <p:cNvPr id="32" name="Picture 31">
            <a:extLst>
              <a:ext uri="{FF2B5EF4-FFF2-40B4-BE49-F238E27FC236}">
                <a16:creationId xmlns:a16="http://schemas.microsoft.com/office/drawing/2014/main" id="{E5252D84-3F14-7E7C-1B48-FFC66504884C}"/>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22" name="Freeform: Shape 21">
            <a:extLst>
              <a:ext uri="{FF2B5EF4-FFF2-40B4-BE49-F238E27FC236}">
                <a16:creationId xmlns:a16="http://schemas.microsoft.com/office/drawing/2014/main" id="{34EAA4AD-0354-ED5E-DE98-754D0F34B5CD}"/>
              </a:ext>
              <a:ext uri="{C183D7F6-B498-43B3-948B-1728B52AA6E4}">
                <adec:decorative xmlns:adec="http://schemas.microsoft.com/office/drawing/2017/decorative" val="1"/>
              </a:ext>
            </a:extLst>
          </p:cNvPr>
          <p:cNvSpPr>
            <a:spLocks/>
          </p:cNvSpPr>
          <p:nvPr/>
        </p:nvSpPr>
        <p:spPr bwMode="auto">
          <a:xfrm>
            <a:off x="1032379" y="1492304"/>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grpSp>
        <p:nvGrpSpPr>
          <p:cNvPr id="23" name="Group 22">
            <a:extLst>
              <a:ext uri="{FF2B5EF4-FFF2-40B4-BE49-F238E27FC236}">
                <a16:creationId xmlns:a16="http://schemas.microsoft.com/office/drawing/2014/main" id="{147F4A5C-7B78-12A9-A5E1-BEED9195BA6E}"/>
              </a:ext>
              <a:ext uri="{C183D7F6-B498-43B3-948B-1728B52AA6E4}">
                <adec:decorative xmlns:adec="http://schemas.microsoft.com/office/drawing/2017/decorative" val="1"/>
              </a:ext>
            </a:extLst>
          </p:cNvPr>
          <p:cNvGrpSpPr>
            <a:grpSpLocks/>
          </p:cNvGrpSpPr>
          <p:nvPr/>
        </p:nvGrpSpPr>
        <p:grpSpPr>
          <a:xfrm>
            <a:off x="786379" y="1759662"/>
            <a:ext cx="736979" cy="731926"/>
            <a:chOff x="547424" y="4293480"/>
            <a:chExt cx="640026" cy="657416"/>
          </a:xfrm>
        </p:grpSpPr>
        <p:grpSp>
          <p:nvGrpSpPr>
            <p:cNvPr id="24" name="Group 23">
              <a:extLst>
                <a:ext uri="{FF2B5EF4-FFF2-40B4-BE49-F238E27FC236}">
                  <a16:creationId xmlns:a16="http://schemas.microsoft.com/office/drawing/2014/main" id="{AF04172F-6BD3-86CE-56FB-F515CCF923CF}"/>
                </a:ext>
              </a:extLst>
            </p:cNvPr>
            <p:cNvGrpSpPr/>
            <p:nvPr/>
          </p:nvGrpSpPr>
          <p:grpSpPr>
            <a:xfrm>
              <a:off x="547424" y="4293480"/>
              <a:ext cx="640026" cy="657416"/>
              <a:chOff x="987658" y="5065483"/>
              <a:chExt cx="1169054" cy="1200820"/>
            </a:xfrm>
          </p:grpSpPr>
          <p:grpSp>
            <p:nvGrpSpPr>
              <p:cNvPr id="26" name="Group 25">
                <a:extLst>
                  <a:ext uri="{FF2B5EF4-FFF2-40B4-BE49-F238E27FC236}">
                    <a16:creationId xmlns:a16="http://schemas.microsoft.com/office/drawing/2014/main" id="{D589EC02-4EF5-8DF6-BF3F-CDC138F417F9}"/>
                  </a:ext>
                </a:extLst>
              </p:cNvPr>
              <p:cNvGrpSpPr/>
              <p:nvPr/>
            </p:nvGrpSpPr>
            <p:grpSpPr>
              <a:xfrm>
                <a:off x="987658" y="5065483"/>
                <a:ext cx="1169054" cy="1200820"/>
                <a:chOff x="6349393" y="1711575"/>
                <a:chExt cx="5590022" cy="5674618"/>
              </a:xfrm>
            </p:grpSpPr>
            <p:sp>
              <p:nvSpPr>
                <p:cNvPr id="29" name="Rounded Rectangle 3_1">
                  <a:extLst>
                    <a:ext uri="{FF2B5EF4-FFF2-40B4-BE49-F238E27FC236}">
                      <a16:creationId xmlns:a16="http://schemas.microsoft.com/office/drawing/2014/main" id="{19E0ECCD-813D-07EF-9697-AECDFD027A15}"/>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30" name="Rounded Rectangle 3_1">
                  <a:extLst>
                    <a:ext uri="{FF2B5EF4-FFF2-40B4-BE49-F238E27FC236}">
                      <a16:creationId xmlns:a16="http://schemas.microsoft.com/office/drawing/2014/main" id="{F2507F9B-EFE8-1DEC-3526-776AC99FAE75}"/>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27" name="Rounded Rectangle 3_1">
                <a:extLst>
                  <a:ext uri="{FF2B5EF4-FFF2-40B4-BE49-F238E27FC236}">
                    <a16:creationId xmlns:a16="http://schemas.microsoft.com/office/drawing/2014/main" id="{949F987B-753D-B0F9-E829-3F3535BDB6B4}"/>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8" name="Rounded Rectangle 24_1">
                <a:extLst>
                  <a:ext uri="{FF2B5EF4-FFF2-40B4-BE49-F238E27FC236}">
                    <a16:creationId xmlns:a16="http://schemas.microsoft.com/office/drawing/2014/main" id="{1D83D8A7-AB90-A945-F34C-EA9419E0DCDD}"/>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5" name="Oval 24">
              <a:extLst>
                <a:ext uri="{FF2B5EF4-FFF2-40B4-BE49-F238E27FC236}">
                  <a16:creationId xmlns:a16="http://schemas.microsoft.com/office/drawing/2014/main" id="{1E34A4DD-799D-2B68-CAC6-CEA4AA100059}"/>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grpSp>
      <p:sp>
        <p:nvSpPr>
          <p:cNvPr id="35" name="people_11">
            <a:extLst>
              <a:ext uri="{FF2B5EF4-FFF2-40B4-BE49-F238E27FC236}">
                <a16:creationId xmlns:a16="http://schemas.microsoft.com/office/drawing/2014/main" id="{B230502D-0184-4983-82E7-830B7484E891}"/>
              </a:ext>
              <a:ext uri="{C183D7F6-B498-43B3-948B-1728B52AA6E4}">
                <adec:decorative xmlns:adec="http://schemas.microsoft.com/office/drawing/2017/decorative" val="1"/>
              </a:ext>
            </a:extLst>
          </p:cNvPr>
          <p:cNvSpPr>
            <a:spLocks noChangeAspect="1" noEditPoints="1"/>
          </p:cNvSpPr>
          <p:nvPr/>
        </p:nvSpPr>
        <p:spPr bwMode="auto">
          <a:xfrm>
            <a:off x="1000748" y="1977621"/>
            <a:ext cx="308240" cy="296008"/>
          </a:xfrm>
          <a:custGeom>
            <a:avLst/>
            <a:gdLst>
              <a:gd name="T0" fmla="*/ 72 w 348"/>
              <a:gd name="T1" fmla="*/ 196 h 334"/>
              <a:gd name="T2" fmla="*/ 128 w 348"/>
              <a:gd name="T3" fmla="*/ 140 h 334"/>
              <a:gd name="T4" fmla="*/ 184 w 348"/>
              <a:gd name="T5" fmla="*/ 196 h 334"/>
              <a:gd name="T6" fmla="*/ 128 w 348"/>
              <a:gd name="T7" fmla="*/ 252 h 334"/>
              <a:gd name="T8" fmla="*/ 72 w 348"/>
              <a:gd name="T9" fmla="*/ 196 h 334"/>
              <a:gd name="T10" fmla="*/ 210 w 348"/>
              <a:gd name="T11" fmla="*/ 334 h 334"/>
              <a:gd name="T12" fmla="*/ 128 w 348"/>
              <a:gd name="T13" fmla="*/ 252 h 334"/>
              <a:gd name="T14" fmla="*/ 47 w 348"/>
              <a:gd name="T15" fmla="*/ 334 h 334"/>
              <a:gd name="T16" fmla="*/ 265 w 348"/>
              <a:gd name="T17" fmla="*/ 118 h 334"/>
              <a:gd name="T18" fmla="*/ 321 w 348"/>
              <a:gd name="T19" fmla="*/ 62 h 334"/>
              <a:gd name="T20" fmla="*/ 265 w 348"/>
              <a:gd name="T21" fmla="*/ 6 h 334"/>
              <a:gd name="T22" fmla="*/ 209 w 348"/>
              <a:gd name="T23" fmla="*/ 62 h 334"/>
              <a:gd name="T24" fmla="*/ 265 w 348"/>
              <a:gd name="T25" fmla="*/ 118 h 334"/>
              <a:gd name="T26" fmla="*/ 348 w 348"/>
              <a:gd name="T27" fmla="*/ 200 h 334"/>
              <a:gd name="T28" fmla="*/ 266 w 348"/>
              <a:gd name="T29" fmla="*/ 118 h 334"/>
              <a:gd name="T30" fmla="*/ 184 w 348"/>
              <a:gd name="T31" fmla="*/ 200 h 334"/>
              <a:gd name="T32" fmla="*/ 141 w 348"/>
              <a:gd name="T33" fmla="*/ 71 h 334"/>
              <a:gd name="T34" fmla="*/ 141 w 348"/>
              <a:gd name="T35" fmla="*/ 31 h 334"/>
              <a:gd name="T36" fmla="*/ 110 w 348"/>
              <a:gd name="T37" fmla="*/ 0 h 334"/>
              <a:gd name="T38" fmla="*/ 29 w 348"/>
              <a:gd name="T39" fmla="*/ 0 h 334"/>
              <a:gd name="T40" fmla="*/ 29 w 348"/>
              <a:gd name="T41" fmla="*/ 0 h 334"/>
              <a:gd name="T42" fmla="*/ 0 w 348"/>
              <a:gd name="T43" fmla="*/ 31 h 334"/>
              <a:gd name="T44" fmla="*/ 0 w 348"/>
              <a:gd name="T45" fmla="*/ 71 h 334"/>
              <a:gd name="T46" fmla="*/ 0 w 348"/>
              <a:gd name="T47" fmla="*/ 71 h 334"/>
              <a:gd name="T48" fmla="*/ 29 w 348"/>
              <a:gd name="T49" fmla="*/ 102 h 334"/>
              <a:gd name="T50" fmla="*/ 29 w 348"/>
              <a:gd name="T51" fmla="*/ 102 h 334"/>
              <a:gd name="T52" fmla="*/ 110 w 348"/>
              <a:gd name="T53" fmla="*/ 102 h 334"/>
              <a:gd name="T54" fmla="*/ 179 w 348"/>
              <a:gd name="T55" fmla="*/ 102 h 334"/>
              <a:gd name="T56" fmla="*/ 141 w 348"/>
              <a:gd name="T57" fmla="*/ 7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8" h="334">
                <a:moveTo>
                  <a:pt x="72" y="196"/>
                </a:moveTo>
                <a:cubicBezTo>
                  <a:pt x="72" y="165"/>
                  <a:pt x="97" y="140"/>
                  <a:pt x="128" y="140"/>
                </a:cubicBezTo>
                <a:cubicBezTo>
                  <a:pt x="159" y="140"/>
                  <a:pt x="184" y="165"/>
                  <a:pt x="184" y="196"/>
                </a:cubicBezTo>
                <a:cubicBezTo>
                  <a:pt x="184" y="227"/>
                  <a:pt x="159" y="252"/>
                  <a:pt x="128" y="252"/>
                </a:cubicBezTo>
                <a:cubicBezTo>
                  <a:pt x="97" y="252"/>
                  <a:pt x="72" y="227"/>
                  <a:pt x="72" y="196"/>
                </a:cubicBezTo>
                <a:close/>
                <a:moveTo>
                  <a:pt x="210" y="334"/>
                </a:moveTo>
                <a:cubicBezTo>
                  <a:pt x="210" y="289"/>
                  <a:pt x="173" y="252"/>
                  <a:pt x="128" y="252"/>
                </a:cubicBezTo>
                <a:cubicBezTo>
                  <a:pt x="83" y="252"/>
                  <a:pt x="47" y="289"/>
                  <a:pt x="47" y="334"/>
                </a:cubicBezTo>
                <a:moveTo>
                  <a:pt x="265" y="118"/>
                </a:moveTo>
                <a:cubicBezTo>
                  <a:pt x="296" y="118"/>
                  <a:pt x="321" y="93"/>
                  <a:pt x="321" y="62"/>
                </a:cubicBezTo>
                <a:cubicBezTo>
                  <a:pt x="321" y="31"/>
                  <a:pt x="296" y="6"/>
                  <a:pt x="265" y="6"/>
                </a:cubicBezTo>
                <a:cubicBezTo>
                  <a:pt x="234" y="6"/>
                  <a:pt x="209" y="31"/>
                  <a:pt x="209" y="62"/>
                </a:cubicBezTo>
                <a:cubicBezTo>
                  <a:pt x="209" y="93"/>
                  <a:pt x="234" y="118"/>
                  <a:pt x="265" y="118"/>
                </a:cubicBezTo>
                <a:close/>
                <a:moveTo>
                  <a:pt x="348" y="200"/>
                </a:moveTo>
                <a:cubicBezTo>
                  <a:pt x="348" y="155"/>
                  <a:pt x="311" y="118"/>
                  <a:pt x="266" y="118"/>
                </a:cubicBezTo>
                <a:cubicBezTo>
                  <a:pt x="221" y="118"/>
                  <a:pt x="184" y="155"/>
                  <a:pt x="184" y="200"/>
                </a:cubicBezTo>
                <a:moveTo>
                  <a:pt x="141" y="71"/>
                </a:moveTo>
                <a:cubicBezTo>
                  <a:pt x="141" y="31"/>
                  <a:pt x="141" y="31"/>
                  <a:pt x="141" y="31"/>
                </a:cubicBezTo>
                <a:cubicBezTo>
                  <a:pt x="141" y="14"/>
                  <a:pt x="127" y="0"/>
                  <a:pt x="110" y="0"/>
                </a:cubicBezTo>
                <a:cubicBezTo>
                  <a:pt x="29" y="0"/>
                  <a:pt x="29" y="0"/>
                  <a:pt x="29" y="0"/>
                </a:cubicBezTo>
                <a:cubicBezTo>
                  <a:pt x="29" y="0"/>
                  <a:pt x="29" y="0"/>
                  <a:pt x="29" y="0"/>
                </a:cubicBezTo>
                <a:cubicBezTo>
                  <a:pt x="13" y="1"/>
                  <a:pt x="0" y="15"/>
                  <a:pt x="0" y="31"/>
                </a:cubicBezTo>
                <a:cubicBezTo>
                  <a:pt x="0" y="71"/>
                  <a:pt x="0" y="71"/>
                  <a:pt x="0" y="71"/>
                </a:cubicBezTo>
                <a:cubicBezTo>
                  <a:pt x="0" y="71"/>
                  <a:pt x="0" y="71"/>
                  <a:pt x="0" y="71"/>
                </a:cubicBezTo>
                <a:cubicBezTo>
                  <a:pt x="0" y="88"/>
                  <a:pt x="13" y="101"/>
                  <a:pt x="29" y="102"/>
                </a:cubicBezTo>
                <a:cubicBezTo>
                  <a:pt x="29" y="102"/>
                  <a:pt x="29" y="102"/>
                  <a:pt x="29" y="102"/>
                </a:cubicBezTo>
                <a:cubicBezTo>
                  <a:pt x="110" y="102"/>
                  <a:pt x="110" y="102"/>
                  <a:pt x="110" y="102"/>
                </a:cubicBezTo>
                <a:cubicBezTo>
                  <a:pt x="179" y="102"/>
                  <a:pt x="179" y="102"/>
                  <a:pt x="179" y="102"/>
                </a:cubicBezTo>
                <a:lnTo>
                  <a:pt x="141" y="71"/>
                </a:ln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r>
              <a:rPr lang="en-US" sz="1800" kern="0">
                <a:solidFill>
                  <a:srgbClr val="000000"/>
                </a:solidFill>
                <a:latin typeface="Segoe UI"/>
              </a:rPr>
              <a:t> </a:t>
            </a:r>
          </a:p>
        </p:txBody>
      </p:sp>
      <p:sp>
        <p:nvSpPr>
          <p:cNvPr id="3" name="TextBox 2">
            <a:extLst>
              <a:ext uri="{FF2B5EF4-FFF2-40B4-BE49-F238E27FC236}">
                <a16:creationId xmlns:a16="http://schemas.microsoft.com/office/drawing/2014/main" id="{BE11568D-FFE6-4223-712B-E56739924B38}"/>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336455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BE532ACD-179B-920B-3E2F-50F7AD20CE95}"/>
              </a:ext>
              <a:ext uri="{C183D7F6-B498-43B3-948B-1728B52AA6E4}">
                <adec:decorative xmlns:adec="http://schemas.microsoft.com/office/drawing/2017/decorative" val="1"/>
              </a:ext>
            </a:extLst>
          </p:cNvPr>
          <p:cNvCxnSpPr>
            <a:cxnSpLocks/>
          </p:cNvCxnSpPr>
          <p:nvPr/>
        </p:nvCxnSpPr>
        <p:spPr>
          <a:xfrm>
            <a:off x="838492" y="1193228"/>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95CC8C2-E315-4D55-D458-F23CFF8C12CF}"/>
              </a:ext>
              <a:ext uri="{C183D7F6-B498-43B3-948B-1728B52AA6E4}">
                <adec:decorative xmlns:adec="http://schemas.microsoft.com/office/drawing/2017/decorative" val="0"/>
              </a:ext>
            </a:extLst>
          </p:cNvPr>
          <p:cNvSpPr>
            <a:spLocks noGrp="1"/>
          </p:cNvSpPr>
          <p:nvPr>
            <p:ph type="title"/>
          </p:nvPr>
        </p:nvSpPr>
        <p:spPr>
          <a:xfrm>
            <a:off x="588263" y="457200"/>
            <a:ext cx="11018520" cy="492443"/>
          </a:xfrm>
        </p:spPr>
        <p:txBody>
          <a:bodyPr/>
          <a:lstStyle/>
          <a:p>
            <a:r>
              <a:rPr lang="en-US" dirty="0">
                <a:ea typeface="+mj-ea"/>
                <a:cs typeface="+mj-cs"/>
              </a:rPr>
              <a:t>Unit 3: Create your hero image</a:t>
            </a:r>
          </a:p>
        </p:txBody>
      </p:sp>
      <p:pic>
        <p:nvPicPr>
          <p:cNvPr id="13" name="Picture 12">
            <a:extLst>
              <a:ext uri="{FF2B5EF4-FFF2-40B4-BE49-F238E27FC236}">
                <a16:creationId xmlns:a16="http://schemas.microsoft.com/office/drawing/2014/main" id="{0B1B0D0B-B9F4-27BD-D151-3BFB79FE48D9}"/>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14" name="Rounded Rectangle 24_1">
            <a:extLst>
              <a:ext uri="{FF2B5EF4-FFF2-40B4-BE49-F238E27FC236}">
                <a16:creationId xmlns:a16="http://schemas.microsoft.com/office/drawing/2014/main" id="{00415E18-B9A2-A11D-E211-ED89471D3A90}"/>
              </a:ext>
              <a:ext uri="{C183D7F6-B498-43B3-948B-1728B52AA6E4}">
                <adec:decorative xmlns:adec="http://schemas.microsoft.com/office/drawing/2017/decorative" val="1"/>
              </a:ext>
            </a:extLst>
          </p:cNvPr>
          <p:cNvSpPr>
            <a:spLocks/>
          </p:cNvSpPr>
          <p:nvPr/>
        </p:nvSpPr>
        <p:spPr bwMode="auto">
          <a:xfrm>
            <a:off x="588262" y="1193228"/>
            <a:ext cx="6224018" cy="50758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5" name="Freeform: Shape 14">
            <a:extLst>
              <a:ext uri="{FF2B5EF4-FFF2-40B4-BE49-F238E27FC236}">
                <a16:creationId xmlns:a16="http://schemas.microsoft.com/office/drawing/2014/main" id="{8A1EC9C0-47D1-8990-D2DA-34232AE46950}"/>
              </a:ext>
              <a:ext uri="{C183D7F6-B498-43B3-948B-1728B52AA6E4}">
                <adec:decorative xmlns:adec="http://schemas.microsoft.com/office/drawing/2017/decorative" val="1"/>
              </a:ext>
            </a:extLst>
          </p:cNvPr>
          <p:cNvSpPr>
            <a:spLocks/>
          </p:cNvSpPr>
          <p:nvPr/>
        </p:nvSpPr>
        <p:spPr bwMode="auto">
          <a:xfrm>
            <a:off x="6979920" y="1193228"/>
            <a:ext cx="5212080" cy="5075811"/>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50" name="TextBox 49">
            <a:extLst>
              <a:ext uri="{FF2B5EF4-FFF2-40B4-BE49-F238E27FC236}">
                <a16:creationId xmlns:a16="http://schemas.microsoft.com/office/drawing/2014/main" id="{C3911D3B-101A-D50F-91EF-0F02AD7EB77A}"/>
              </a:ext>
            </a:extLst>
          </p:cNvPr>
          <p:cNvSpPr txBox="1">
            <a:spLocks/>
          </p:cNvSpPr>
          <p:nvPr/>
        </p:nvSpPr>
        <p:spPr>
          <a:xfrm>
            <a:off x="768863" y="2378710"/>
            <a:ext cx="5862816" cy="1107996"/>
          </a:xfrm>
          <a:prstGeom prst="rect">
            <a:avLst/>
          </a:prstGeom>
          <a:noFill/>
        </p:spPr>
        <p:txBody>
          <a:bodyPr wrap="square" lIns="0" tIns="0" rIns="0" bIns="0">
            <a:spAutoFit/>
          </a:bodyPr>
          <a:lstStyle/>
          <a:p>
            <a:pPr defTabSz="932742">
              <a:spcAft>
                <a:spcPts val="1200"/>
              </a:spcAft>
            </a:pPr>
            <a:r>
              <a:rPr lang="en-US" sz="1800">
                <a:ln w="3175">
                  <a:noFill/>
                </a:ln>
                <a:gradFill flip="none" rotWithShape="1">
                  <a:gsLst>
                    <a:gs pos="0">
                      <a:schemeClr val="accent1"/>
                    </a:gs>
                    <a:gs pos="100000">
                      <a:schemeClr val="accent2"/>
                    </a:gs>
                  </a:gsLst>
                  <a:lin ang="10800000" scaled="1"/>
                  <a:tileRect/>
                </a:gradFill>
                <a:latin typeface="+mj-lt"/>
                <a:ea typeface="+mj-ea"/>
                <a:cs typeface="+mj-cs"/>
              </a:rPr>
              <a:t>In this exercise we are going to take the detailed description you just created for your dream destination and turn it into a visual representation. Follow the steps in Unit 3 for creating your image</a:t>
            </a:r>
          </a:p>
        </p:txBody>
      </p:sp>
      <p:pic>
        <p:nvPicPr>
          <p:cNvPr id="6" name="Picture 5">
            <a:extLst>
              <a:ext uri="{FF2B5EF4-FFF2-40B4-BE49-F238E27FC236}">
                <a16:creationId xmlns:a16="http://schemas.microsoft.com/office/drawing/2014/main" id="{F0BAFDEC-C802-7100-DD28-F0789FDBEB2A}"/>
              </a:ext>
              <a:ext uri="{C183D7F6-B498-43B3-948B-1728B52AA6E4}">
                <adec:decorative xmlns:adec="http://schemas.microsoft.com/office/drawing/2017/decorative" val="1"/>
              </a:ext>
            </a:extLst>
          </p:cNvPr>
          <p:cNvPicPr>
            <a:picLocks/>
          </p:cNvPicPr>
          <p:nvPr/>
        </p:nvPicPr>
        <p:blipFill rotWithShape="1">
          <a:blip r:embed="rId4"/>
          <a:srcRect t="2192" b="2192"/>
          <a:stretch/>
        </p:blipFill>
        <p:spPr>
          <a:xfrm>
            <a:off x="7147560" y="1360868"/>
            <a:ext cx="4876800" cy="4740530"/>
          </a:xfrm>
          <a:prstGeom prst="roundRect">
            <a:avLst>
              <a:gd name="adj" fmla="val 2013"/>
            </a:avLst>
          </a:prstGeom>
          <a:solidFill>
            <a:srgbClr val="FCEDE1"/>
          </a:solidFill>
        </p:spPr>
      </p:pic>
      <p:sp>
        <p:nvSpPr>
          <p:cNvPr id="52" name="Freeform: Shape 51">
            <a:extLst>
              <a:ext uri="{FF2B5EF4-FFF2-40B4-BE49-F238E27FC236}">
                <a16:creationId xmlns:a16="http://schemas.microsoft.com/office/drawing/2014/main" id="{61439458-7F87-E547-36A9-A369ED1D8BC1}"/>
              </a:ext>
              <a:ext uri="{C183D7F6-B498-43B3-948B-1728B52AA6E4}">
                <adec:decorative xmlns:adec="http://schemas.microsoft.com/office/drawing/2017/decorative" val="1"/>
              </a:ext>
            </a:extLst>
          </p:cNvPr>
          <p:cNvSpPr>
            <a:spLocks/>
          </p:cNvSpPr>
          <p:nvPr/>
        </p:nvSpPr>
        <p:spPr bwMode="auto">
          <a:xfrm>
            <a:off x="1014863" y="1193228"/>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pic>
        <p:nvPicPr>
          <p:cNvPr id="65" name="Picture 64">
            <a:extLst>
              <a:ext uri="{FF2B5EF4-FFF2-40B4-BE49-F238E27FC236}">
                <a16:creationId xmlns:a16="http://schemas.microsoft.com/office/drawing/2014/main" id="{F4248829-906E-7990-785C-7ED81763460E}"/>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b="5076"/>
          <a:stretch/>
        </p:blipFill>
        <p:spPr>
          <a:xfrm flipV="1">
            <a:off x="699684" y="1193228"/>
            <a:ext cx="6112596" cy="940372"/>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68" name="Rectangle: Rounded Corners 67">
            <a:extLst>
              <a:ext uri="{FF2B5EF4-FFF2-40B4-BE49-F238E27FC236}">
                <a16:creationId xmlns:a16="http://schemas.microsoft.com/office/drawing/2014/main" id="{EFE8D490-6217-7773-8059-0F735BEE6A0B}"/>
              </a:ext>
              <a:ext uri="{C183D7F6-B498-43B3-948B-1728B52AA6E4}">
                <adec:decorative xmlns:adec="http://schemas.microsoft.com/office/drawing/2017/decorative" val="1"/>
              </a:ext>
            </a:extLst>
          </p:cNvPr>
          <p:cNvSpPr>
            <a:spLocks/>
          </p:cNvSpPr>
          <p:nvPr/>
        </p:nvSpPr>
        <p:spPr bwMode="auto">
          <a:xfrm>
            <a:off x="740664" y="3672905"/>
            <a:ext cx="5919216" cy="2423806"/>
          </a:xfrm>
          <a:prstGeom prst="roundRect">
            <a:avLst>
              <a:gd name="adj" fmla="val 37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67" name="TextBox 66">
            <a:extLst>
              <a:ext uri="{FF2B5EF4-FFF2-40B4-BE49-F238E27FC236}">
                <a16:creationId xmlns:a16="http://schemas.microsoft.com/office/drawing/2014/main" id="{A39D40BB-DD38-32F2-6C04-A0C2225B6605}"/>
              </a:ext>
            </a:extLst>
          </p:cNvPr>
          <p:cNvSpPr txBox="1">
            <a:spLocks/>
          </p:cNvSpPr>
          <p:nvPr/>
        </p:nvSpPr>
        <p:spPr>
          <a:xfrm>
            <a:off x="885825" y="3776812"/>
            <a:ext cx="5578475" cy="2215991"/>
          </a:xfrm>
          <a:prstGeom prst="rect">
            <a:avLst/>
          </a:prstGeom>
          <a:noFill/>
        </p:spPr>
        <p:txBody>
          <a:bodyPr wrap="square" lIns="0" tIns="0" rIns="0" bIns="0">
            <a:spAutoFit/>
          </a:bodyPr>
          <a:lstStyle/>
          <a:p>
            <a:pPr>
              <a:spcAft>
                <a:spcPts val="600"/>
              </a:spcAft>
            </a:pPr>
            <a:r>
              <a:rPr lang="en-US" sz="1800" dirty="0">
                <a:latin typeface="+mj-lt"/>
                <a:ea typeface="+mj-ea"/>
                <a:cs typeface="+mj-cs"/>
              </a:rPr>
              <a:t>Steps:</a:t>
            </a:r>
          </a:p>
          <a:p>
            <a:pPr marL="412750" indent="-279400" algn="l">
              <a:spcAft>
                <a:spcPts val="1000"/>
              </a:spcAft>
              <a:buFont typeface="+mj-lt"/>
              <a:buAutoNum type="arabicPeriod"/>
            </a:pPr>
            <a:r>
              <a:rPr lang="en-US" sz="1600" i="0" dirty="0">
                <a:effectLst/>
              </a:rPr>
              <a:t>Copy the sample prompt from Microsoft Learn</a:t>
            </a:r>
          </a:p>
          <a:p>
            <a:pPr marL="412750" indent="-279400" algn="l">
              <a:spcAft>
                <a:spcPts val="1000"/>
              </a:spcAft>
              <a:buFont typeface="+mj-lt"/>
              <a:buAutoNum type="arabicPeriod"/>
            </a:pPr>
            <a:r>
              <a:rPr lang="en-US" sz="1600" i="0" dirty="0">
                <a:effectLst/>
              </a:rPr>
              <a:t>Paste the prompt into the chat</a:t>
            </a:r>
          </a:p>
          <a:p>
            <a:pPr marL="412750" indent="-279400" algn="l">
              <a:spcAft>
                <a:spcPts val="1000"/>
              </a:spcAft>
              <a:buFont typeface="+mj-lt"/>
              <a:buAutoNum type="arabicPeriod"/>
            </a:pPr>
            <a:r>
              <a:rPr lang="en-US" sz="1600" i="0" dirty="0">
                <a:effectLst/>
              </a:rPr>
              <a:t>Prompt Copilot to make changes to your image until you’re happy with the result</a:t>
            </a:r>
          </a:p>
          <a:p>
            <a:pPr marL="412750" indent="-279400" algn="l">
              <a:spcAft>
                <a:spcPts val="1000"/>
              </a:spcAft>
              <a:buFont typeface="+mj-lt"/>
              <a:buAutoNum type="arabicPeriod"/>
            </a:pPr>
            <a:r>
              <a:rPr lang="en-US" sz="1600" i="0" dirty="0">
                <a:effectLst/>
              </a:rPr>
              <a:t>Download the image and paste it into your Power</a:t>
            </a:r>
            <a:r>
              <a:rPr lang="en-US" sz="1600" dirty="0"/>
              <a:t>Point</a:t>
            </a:r>
            <a:r>
              <a:rPr lang="en-US" sz="1600" i="0" dirty="0">
                <a:effectLst/>
              </a:rPr>
              <a:t> slide titled Hero Image</a:t>
            </a:r>
            <a:endParaRPr lang="en-US" sz="1600" dirty="0"/>
          </a:p>
        </p:txBody>
      </p:sp>
      <p:grpSp>
        <p:nvGrpSpPr>
          <p:cNvPr id="54" name="Group 53">
            <a:extLst>
              <a:ext uri="{FF2B5EF4-FFF2-40B4-BE49-F238E27FC236}">
                <a16:creationId xmlns:a16="http://schemas.microsoft.com/office/drawing/2014/main" id="{9A3EBDC6-5E6F-442A-0939-5094D185F91F}"/>
              </a:ext>
              <a:ext uri="{C183D7F6-B498-43B3-948B-1728B52AA6E4}">
                <adec:decorative xmlns:adec="http://schemas.microsoft.com/office/drawing/2017/decorative" val="1"/>
              </a:ext>
            </a:extLst>
          </p:cNvPr>
          <p:cNvGrpSpPr>
            <a:grpSpLocks/>
          </p:cNvGrpSpPr>
          <p:nvPr/>
        </p:nvGrpSpPr>
        <p:grpSpPr>
          <a:xfrm>
            <a:off x="768863" y="1460586"/>
            <a:ext cx="736979" cy="731926"/>
            <a:chOff x="547424" y="4293480"/>
            <a:chExt cx="640026" cy="657416"/>
          </a:xfrm>
        </p:grpSpPr>
        <p:grpSp>
          <p:nvGrpSpPr>
            <p:cNvPr id="56" name="Group 55">
              <a:extLst>
                <a:ext uri="{FF2B5EF4-FFF2-40B4-BE49-F238E27FC236}">
                  <a16:creationId xmlns:a16="http://schemas.microsoft.com/office/drawing/2014/main" id="{A70FE1B9-C2C7-C715-24CE-706F26C6709C}"/>
                </a:ext>
              </a:extLst>
            </p:cNvPr>
            <p:cNvGrpSpPr/>
            <p:nvPr/>
          </p:nvGrpSpPr>
          <p:grpSpPr>
            <a:xfrm>
              <a:off x="547424" y="4293480"/>
              <a:ext cx="640026" cy="657416"/>
              <a:chOff x="987658" y="5065483"/>
              <a:chExt cx="1169054" cy="1200820"/>
            </a:xfrm>
          </p:grpSpPr>
          <p:grpSp>
            <p:nvGrpSpPr>
              <p:cNvPr id="58" name="Group 57">
                <a:extLst>
                  <a:ext uri="{FF2B5EF4-FFF2-40B4-BE49-F238E27FC236}">
                    <a16:creationId xmlns:a16="http://schemas.microsoft.com/office/drawing/2014/main" id="{6C0019F5-53F2-F07C-90A5-7D4AE857DDA3}"/>
                  </a:ext>
                </a:extLst>
              </p:cNvPr>
              <p:cNvGrpSpPr/>
              <p:nvPr/>
            </p:nvGrpSpPr>
            <p:grpSpPr>
              <a:xfrm>
                <a:off x="987658" y="5065483"/>
                <a:ext cx="1169054" cy="1200820"/>
                <a:chOff x="6349393" y="1711575"/>
                <a:chExt cx="5590022" cy="5674618"/>
              </a:xfrm>
            </p:grpSpPr>
            <p:sp>
              <p:nvSpPr>
                <p:cNvPr id="61" name="Rounded Rectangle 3_1">
                  <a:extLst>
                    <a:ext uri="{FF2B5EF4-FFF2-40B4-BE49-F238E27FC236}">
                      <a16:creationId xmlns:a16="http://schemas.microsoft.com/office/drawing/2014/main" id="{020C38B5-F5F0-12E7-C482-08845BCFC809}"/>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62" name="Rounded Rectangle 3_1">
                  <a:extLst>
                    <a:ext uri="{FF2B5EF4-FFF2-40B4-BE49-F238E27FC236}">
                      <a16:creationId xmlns:a16="http://schemas.microsoft.com/office/drawing/2014/main" id="{98EEC9DE-3DFF-8B31-FC77-AF0D189A732E}"/>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59" name="Rounded Rectangle 3_1">
                <a:extLst>
                  <a:ext uri="{FF2B5EF4-FFF2-40B4-BE49-F238E27FC236}">
                    <a16:creationId xmlns:a16="http://schemas.microsoft.com/office/drawing/2014/main" id="{599DD16D-E7F6-E3C9-AD40-D574CEDDF747}"/>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60" name="Rounded Rectangle 24_1">
                <a:extLst>
                  <a:ext uri="{FF2B5EF4-FFF2-40B4-BE49-F238E27FC236}">
                    <a16:creationId xmlns:a16="http://schemas.microsoft.com/office/drawing/2014/main" id="{D9028DDC-8855-CBB6-4C94-82DAF6834AF3}"/>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57" name="Oval 56">
              <a:extLst>
                <a:ext uri="{FF2B5EF4-FFF2-40B4-BE49-F238E27FC236}">
                  <a16:creationId xmlns:a16="http://schemas.microsoft.com/office/drawing/2014/main" id="{D56E00B9-445F-4413-BCD3-FDD1FA07810D}"/>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grpSp>
      <p:sp>
        <p:nvSpPr>
          <p:cNvPr id="69" name="CRMArticles_EFF5">
            <a:extLst>
              <a:ext uri="{FF2B5EF4-FFF2-40B4-BE49-F238E27FC236}">
                <a16:creationId xmlns:a16="http://schemas.microsoft.com/office/drawing/2014/main" id="{BCB18762-1389-EC57-55F9-3FECBE7BEA95}"/>
              </a:ext>
              <a:ext uri="{C183D7F6-B498-43B3-948B-1728B52AA6E4}">
                <adec:decorative xmlns:adec="http://schemas.microsoft.com/office/drawing/2017/decorative" val="1"/>
              </a:ext>
            </a:extLst>
          </p:cNvPr>
          <p:cNvSpPr>
            <a:spLocks noChangeAspect="1" noEditPoints="1"/>
          </p:cNvSpPr>
          <p:nvPr/>
        </p:nvSpPr>
        <p:spPr bwMode="auto">
          <a:xfrm>
            <a:off x="1003116" y="1671595"/>
            <a:ext cx="268472" cy="309908"/>
          </a:xfrm>
          <a:custGeom>
            <a:avLst/>
            <a:gdLst>
              <a:gd name="T0" fmla="*/ 551 w 3583"/>
              <a:gd name="T1" fmla="*/ 3585 h 4136"/>
              <a:gd name="T2" fmla="*/ 0 w 3583"/>
              <a:gd name="T3" fmla="*/ 3585 h 4136"/>
              <a:gd name="T4" fmla="*/ 0 w 3583"/>
              <a:gd name="T5" fmla="*/ 0 h 4136"/>
              <a:gd name="T6" fmla="*/ 3033 w 3583"/>
              <a:gd name="T7" fmla="*/ 0 h 4136"/>
              <a:gd name="T8" fmla="*/ 3033 w 3583"/>
              <a:gd name="T9" fmla="*/ 1103 h 4136"/>
              <a:gd name="T10" fmla="*/ 2480 w 3583"/>
              <a:gd name="T11" fmla="*/ 551 h 4136"/>
              <a:gd name="T12" fmla="*/ 2480 w 3583"/>
              <a:gd name="T13" fmla="*/ 1654 h 4136"/>
              <a:gd name="T14" fmla="*/ 3583 w 3583"/>
              <a:gd name="T15" fmla="*/ 1654 h 4136"/>
              <a:gd name="T16" fmla="*/ 3583 w 3583"/>
              <a:gd name="T17" fmla="*/ 1654 h 4136"/>
              <a:gd name="T18" fmla="*/ 2480 w 3583"/>
              <a:gd name="T19" fmla="*/ 551 h 4136"/>
              <a:gd name="T20" fmla="*/ 551 w 3583"/>
              <a:gd name="T21" fmla="*/ 551 h 4136"/>
              <a:gd name="T22" fmla="*/ 551 w 3583"/>
              <a:gd name="T23" fmla="*/ 4136 h 4136"/>
              <a:gd name="T24" fmla="*/ 3583 w 3583"/>
              <a:gd name="T25" fmla="*/ 4136 h 4136"/>
              <a:gd name="T26" fmla="*/ 3583 w 3583"/>
              <a:gd name="T27" fmla="*/ 1654 h 4136"/>
              <a:gd name="T28" fmla="*/ 965 w 3583"/>
              <a:gd name="T29" fmla="*/ 2757 h 4136"/>
              <a:gd name="T30" fmla="*/ 2894 w 3583"/>
              <a:gd name="T31" fmla="*/ 2757 h 4136"/>
              <a:gd name="T32" fmla="*/ 965 w 3583"/>
              <a:gd name="T33" fmla="*/ 2206 h 4136"/>
              <a:gd name="T34" fmla="*/ 2894 w 3583"/>
              <a:gd name="T35" fmla="*/ 2206 h 4136"/>
              <a:gd name="T36" fmla="*/ 965 w 3583"/>
              <a:gd name="T37" fmla="*/ 1654 h 4136"/>
              <a:gd name="T38" fmla="*/ 2068 w 3583"/>
              <a:gd name="T39" fmla="*/ 1654 h 4136"/>
              <a:gd name="T40" fmla="*/ 965 w 3583"/>
              <a:gd name="T41" fmla="*/ 1103 h 4136"/>
              <a:gd name="T42" fmla="*/ 2068 w 3583"/>
              <a:gd name="T43" fmla="*/ 1103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83" h="4136">
                <a:moveTo>
                  <a:pt x="551" y="3585"/>
                </a:moveTo>
                <a:lnTo>
                  <a:pt x="0" y="3585"/>
                </a:lnTo>
                <a:lnTo>
                  <a:pt x="0" y="0"/>
                </a:lnTo>
                <a:lnTo>
                  <a:pt x="3033" y="0"/>
                </a:lnTo>
                <a:lnTo>
                  <a:pt x="3033" y="1103"/>
                </a:lnTo>
                <a:moveTo>
                  <a:pt x="2480" y="551"/>
                </a:moveTo>
                <a:lnTo>
                  <a:pt x="2480" y="1654"/>
                </a:lnTo>
                <a:lnTo>
                  <a:pt x="3583" y="1654"/>
                </a:lnTo>
                <a:moveTo>
                  <a:pt x="3583" y="1654"/>
                </a:moveTo>
                <a:lnTo>
                  <a:pt x="2480" y="551"/>
                </a:lnTo>
                <a:lnTo>
                  <a:pt x="551" y="551"/>
                </a:lnTo>
                <a:lnTo>
                  <a:pt x="551" y="4136"/>
                </a:lnTo>
                <a:lnTo>
                  <a:pt x="3583" y="4136"/>
                </a:lnTo>
                <a:lnTo>
                  <a:pt x="3583" y="1654"/>
                </a:lnTo>
                <a:moveTo>
                  <a:pt x="965" y="2757"/>
                </a:moveTo>
                <a:lnTo>
                  <a:pt x="2894" y="2757"/>
                </a:lnTo>
                <a:moveTo>
                  <a:pt x="965" y="2206"/>
                </a:moveTo>
                <a:lnTo>
                  <a:pt x="2894" y="2206"/>
                </a:lnTo>
                <a:moveTo>
                  <a:pt x="965" y="1654"/>
                </a:moveTo>
                <a:lnTo>
                  <a:pt x="2068" y="1654"/>
                </a:lnTo>
                <a:moveTo>
                  <a:pt x="965" y="1103"/>
                </a:moveTo>
                <a:lnTo>
                  <a:pt x="2068" y="1103"/>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6A55881B-0A7A-C9BC-F0C2-01346AD745DB}"/>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57215589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F38D3A-2E89-FDB6-4C65-2DEB04A24702}"/>
              </a:ext>
            </a:extLst>
          </p:cNvPr>
          <p:cNvSpPr>
            <a:spLocks noGrp="1"/>
          </p:cNvSpPr>
          <p:nvPr>
            <p:ph type="title"/>
          </p:nvPr>
        </p:nvSpPr>
        <p:spPr>
          <a:xfrm>
            <a:off x="585216" y="3088623"/>
            <a:ext cx="4772847" cy="443198"/>
          </a:xfrm>
        </p:spPr>
        <p:txBody>
          <a:bodyPr/>
          <a:lstStyle/>
          <a:p>
            <a:r>
              <a:rPr lang="en-US"/>
              <a:t>Work on your own</a:t>
            </a:r>
          </a:p>
        </p:txBody>
      </p:sp>
      <p:sp>
        <p:nvSpPr>
          <p:cNvPr id="6" name="Text Placeholder 5">
            <a:extLst>
              <a:ext uri="{FF2B5EF4-FFF2-40B4-BE49-F238E27FC236}">
                <a16:creationId xmlns:a16="http://schemas.microsoft.com/office/drawing/2014/main" id="{96EEAE86-733A-3097-37E0-44B4AAB6A218}"/>
              </a:ext>
            </a:extLst>
          </p:cNvPr>
          <p:cNvSpPr>
            <a:spLocks noGrp="1"/>
          </p:cNvSpPr>
          <p:nvPr>
            <p:ph type="body" sz="quarter" idx="12"/>
          </p:nvPr>
        </p:nvSpPr>
        <p:spPr>
          <a:xfrm>
            <a:off x="585216" y="3977319"/>
            <a:ext cx="4772847" cy="307777"/>
          </a:xfrm>
        </p:spPr>
        <p:txBody>
          <a:bodyPr/>
          <a:lstStyle/>
          <a:p>
            <a:r>
              <a:rPr lang="en-US" dirty="0">
                <a:latin typeface="+mj-lt"/>
              </a:rPr>
              <a:t>15 Minutes</a:t>
            </a:r>
          </a:p>
        </p:txBody>
      </p:sp>
      <p:sp>
        <p:nvSpPr>
          <p:cNvPr id="2" name="TextBox 1">
            <a:extLst>
              <a:ext uri="{FF2B5EF4-FFF2-40B4-BE49-F238E27FC236}">
                <a16:creationId xmlns:a16="http://schemas.microsoft.com/office/drawing/2014/main" id="{7AEF19C0-0563-A438-E8BD-3AEAB413E33C}"/>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29939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36EA6-6131-3E49-8A42-C498178DD5B7}"/>
              </a:ext>
            </a:extLst>
          </p:cNvPr>
          <p:cNvSpPr>
            <a:spLocks noGrp="1"/>
          </p:cNvSpPr>
          <p:nvPr>
            <p:ph type="title"/>
          </p:nvPr>
        </p:nvSpPr>
        <p:spPr>
          <a:xfrm>
            <a:off x="585216" y="3088623"/>
            <a:ext cx="4772847" cy="443198"/>
          </a:xfrm>
        </p:spPr>
        <p:txBody>
          <a:bodyPr/>
          <a:lstStyle/>
          <a:p>
            <a:r>
              <a:rPr lang="en-US" dirty="0"/>
              <a:t>Share out</a:t>
            </a:r>
          </a:p>
        </p:txBody>
      </p:sp>
      <p:sp>
        <p:nvSpPr>
          <p:cNvPr id="3" name="Text Placeholder 2">
            <a:extLst>
              <a:ext uri="{FF2B5EF4-FFF2-40B4-BE49-F238E27FC236}">
                <a16:creationId xmlns:a16="http://schemas.microsoft.com/office/drawing/2014/main" id="{9F32CC1E-FC86-22D4-5EA4-773A00584803}"/>
              </a:ext>
            </a:extLst>
          </p:cNvPr>
          <p:cNvSpPr>
            <a:spLocks noGrp="1"/>
          </p:cNvSpPr>
          <p:nvPr>
            <p:ph type="body" sz="quarter" idx="12"/>
          </p:nvPr>
        </p:nvSpPr>
        <p:spPr>
          <a:xfrm>
            <a:off x="585216" y="3977319"/>
            <a:ext cx="4772847" cy="307777"/>
          </a:xfrm>
        </p:spPr>
        <p:txBody>
          <a:bodyPr/>
          <a:lstStyle/>
          <a:p>
            <a:r>
              <a:rPr lang="en-US" dirty="0">
                <a:latin typeface="+mj-lt"/>
              </a:rPr>
              <a:t>5 Minutes</a:t>
            </a:r>
          </a:p>
        </p:txBody>
      </p:sp>
      <p:sp>
        <p:nvSpPr>
          <p:cNvPr id="4" name="TextBox 3">
            <a:extLst>
              <a:ext uri="{FF2B5EF4-FFF2-40B4-BE49-F238E27FC236}">
                <a16:creationId xmlns:a16="http://schemas.microsoft.com/office/drawing/2014/main" id="{EA20AAC1-4EDA-EE7A-2AD9-C4D972D46F9F}"/>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419184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7FB48-6CDE-9932-00B0-BAB8C5EB5AC7}"/>
              </a:ext>
            </a:extLst>
          </p:cNvPr>
          <p:cNvSpPr>
            <a:spLocks noGrp="1"/>
          </p:cNvSpPr>
          <p:nvPr>
            <p:ph type="title"/>
          </p:nvPr>
        </p:nvSpPr>
        <p:spPr>
          <a:xfrm>
            <a:off x="588263" y="457200"/>
            <a:ext cx="11018520" cy="492443"/>
          </a:xfrm>
        </p:spPr>
        <p:txBody>
          <a:bodyPr/>
          <a:lstStyle/>
          <a:p>
            <a:r>
              <a:rPr lang="en-US" dirty="0">
                <a:ea typeface="+mj-ea"/>
                <a:cs typeface="+mj-cs"/>
              </a:rPr>
              <a:t>Unit 4: Make a Grand Entrance</a:t>
            </a:r>
          </a:p>
        </p:txBody>
      </p:sp>
      <p:cxnSp>
        <p:nvCxnSpPr>
          <p:cNvPr id="7" name="Straight Connector 6">
            <a:extLst>
              <a:ext uri="{FF2B5EF4-FFF2-40B4-BE49-F238E27FC236}">
                <a16:creationId xmlns:a16="http://schemas.microsoft.com/office/drawing/2014/main" id="{1C4950B9-DC6D-D165-4AA6-A44114DBD3B7}"/>
              </a:ext>
              <a:ext uri="{C183D7F6-B498-43B3-948B-1728B52AA6E4}">
                <adec:decorative xmlns:adec="http://schemas.microsoft.com/office/drawing/2017/decorative" val="1"/>
              </a:ext>
            </a:extLst>
          </p:cNvPr>
          <p:cNvCxnSpPr>
            <a:cxnSpLocks/>
          </p:cNvCxnSpPr>
          <p:nvPr/>
        </p:nvCxnSpPr>
        <p:spPr>
          <a:xfrm>
            <a:off x="838492" y="1193228"/>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B68B7B4-A820-0B5B-FCF3-D4276573ECAD}"/>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9" name="Rounded Rectangle 24_1">
            <a:extLst>
              <a:ext uri="{FF2B5EF4-FFF2-40B4-BE49-F238E27FC236}">
                <a16:creationId xmlns:a16="http://schemas.microsoft.com/office/drawing/2014/main" id="{B71BF310-0DDA-1F84-6D2D-AFB2B10F19EF}"/>
              </a:ext>
              <a:ext uri="{C183D7F6-B498-43B3-948B-1728B52AA6E4}">
                <adec:decorative xmlns:adec="http://schemas.microsoft.com/office/drawing/2017/decorative" val="1"/>
              </a:ext>
            </a:extLst>
          </p:cNvPr>
          <p:cNvSpPr>
            <a:spLocks/>
          </p:cNvSpPr>
          <p:nvPr/>
        </p:nvSpPr>
        <p:spPr bwMode="auto">
          <a:xfrm>
            <a:off x="588262" y="1193228"/>
            <a:ext cx="6224018" cy="50758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0" name="Freeform: Shape 9">
            <a:extLst>
              <a:ext uri="{FF2B5EF4-FFF2-40B4-BE49-F238E27FC236}">
                <a16:creationId xmlns:a16="http://schemas.microsoft.com/office/drawing/2014/main" id="{7E4428C0-4AD9-8B29-37D9-8B4A7F99C2F7}"/>
              </a:ext>
              <a:ext uri="{C183D7F6-B498-43B3-948B-1728B52AA6E4}">
                <adec:decorative xmlns:adec="http://schemas.microsoft.com/office/drawing/2017/decorative" val="1"/>
              </a:ext>
            </a:extLst>
          </p:cNvPr>
          <p:cNvSpPr>
            <a:spLocks/>
          </p:cNvSpPr>
          <p:nvPr/>
        </p:nvSpPr>
        <p:spPr bwMode="auto">
          <a:xfrm>
            <a:off x="6979920" y="1193228"/>
            <a:ext cx="5212080" cy="5075811"/>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pic>
        <p:nvPicPr>
          <p:cNvPr id="6" name="Picture 5">
            <a:extLst>
              <a:ext uri="{FF2B5EF4-FFF2-40B4-BE49-F238E27FC236}">
                <a16:creationId xmlns:a16="http://schemas.microsoft.com/office/drawing/2014/main" id="{AC8527EB-C915-ADB3-7CBD-AD2462433EC7}"/>
              </a:ext>
              <a:ext uri="{C183D7F6-B498-43B3-948B-1728B52AA6E4}">
                <adec:decorative xmlns:adec="http://schemas.microsoft.com/office/drawing/2017/decorative" val="1"/>
              </a:ext>
            </a:extLst>
          </p:cNvPr>
          <p:cNvPicPr>
            <a:picLocks/>
          </p:cNvPicPr>
          <p:nvPr/>
        </p:nvPicPr>
        <p:blipFill rotWithShape="1">
          <a:blip r:embed="rId3"/>
          <a:srcRect t="1397" b="1397"/>
          <a:stretch/>
        </p:blipFill>
        <p:spPr>
          <a:xfrm>
            <a:off x="7147560" y="1360868"/>
            <a:ext cx="4876800" cy="4740530"/>
          </a:xfrm>
          <a:prstGeom prst="roundRect">
            <a:avLst>
              <a:gd name="adj" fmla="val 2013"/>
            </a:avLst>
          </a:prstGeom>
          <a:solidFill>
            <a:srgbClr val="FCEDE1"/>
          </a:solidFill>
        </p:spPr>
      </p:pic>
      <p:sp>
        <p:nvSpPr>
          <p:cNvPr id="13" name="Freeform: Shape 12">
            <a:extLst>
              <a:ext uri="{FF2B5EF4-FFF2-40B4-BE49-F238E27FC236}">
                <a16:creationId xmlns:a16="http://schemas.microsoft.com/office/drawing/2014/main" id="{9907DFE8-CB61-04C7-E87C-DF80E55BEC3A}"/>
              </a:ext>
              <a:ext uri="{C183D7F6-B498-43B3-948B-1728B52AA6E4}">
                <adec:decorative xmlns:adec="http://schemas.microsoft.com/office/drawing/2017/decorative" val="1"/>
              </a:ext>
            </a:extLst>
          </p:cNvPr>
          <p:cNvSpPr>
            <a:spLocks/>
          </p:cNvSpPr>
          <p:nvPr/>
        </p:nvSpPr>
        <p:spPr bwMode="auto">
          <a:xfrm>
            <a:off x="1014863" y="1193228"/>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pic>
        <p:nvPicPr>
          <p:cNvPr id="14" name="Picture 13">
            <a:extLst>
              <a:ext uri="{FF2B5EF4-FFF2-40B4-BE49-F238E27FC236}">
                <a16:creationId xmlns:a16="http://schemas.microsoft.com/office/drawing/2014/main" id="{199130EA-410A-C784-F45A-66AF8FC84D30}"/>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b="5076"/>
          <a:stretch/>
        </p:blipFill>
        <p:spPr>
          <a:xfrm flipV="1">
            <a:off x="699684" y="1193228"/>
            <a:ext cx="6112596" cy="940372"/>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15" name="Rectangle: Rounded Corners 14">
            <a:extLst>
              <a:ext uri="{FF2B5EF4-FFF2-40B4-BE49-F238E27FC236}">
                <a16:creationId xmlns:a16="http://schemas.microsoft.com/office/drawing/2014/main" id="{3883AFB9-8C94-5E3C-BAAC-F132BD1959B1}"/>
              </a:ext>
              <a:ext uri="{C183D7F6-B498-43B3-948B-1728B52AA6E4}">
                <adec:decorative xmlns:adec="http://schemas.microsoft.com/office/drawing/2017/decorative" val="1"/>
              </a:ext>
            </a:extLst>
          </p:cNvPr>
          <p:cNvSpPr>
            <a:spLocks/>
          </p:cNvSpPr>
          <p:nvPr/>
        </p:nvSpPr>
        <p:spPr bwMode="auto">
          <a:xfrm>
            <a:off x="740664" y="3778250"/>
            <a:ext cx="5919216" cy="2318460"/>
          </a:xfrm>
          <a:prstGeom prst="roundRect">
            <a:avLst>
              <a:gd name="adj" fmla="val 37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2" name="TextBox 11">
            <a:extLst>
              <a:ext uri="{FF2B5EF4-FFF2-40B4-BE49-F238E27FC236}">
                <a16:creationId xmlns:a16="http://schemas.microsoft.com/office/drawing/2014/main" id="{2D6C4908-D99F-56EE-A4F8-AD7AA206979E}"/>
              </a:ext>
              <a:ext uri="{C183D7F6-B498-43B3-948B-1728B52AA6E4}">
                <adec:decorative xmlns:adec="http://schemas.microsoft.com/office/drawing/2017/decorative" val="0"/>
              </a:ext>
            </a:extLst>
          </p:cNvPr>
          <p:cNvSpPr txBox="1">
            <a:spLocks/>
          </p:cNvSpPr>
          <p:nvPr/>
        </p:nvSpPr>
        <p:spPr>
          <a:xfrm>
            <a:off x="768863" y="2342725"/>
            <a:ext cx="5862816" cy="492443"/>
          </a:xfrm>
          <a:prstGeom prst="rect">
            <a:avLst/>
          </a:prstGeom>
          <a:noFill/>
        </p:spPr>
        <p:txBody>
          <a:bodyPr wrap="square" lIns="0" tIns="0" rIns="0" bIns="0">
            <a:spAutoFit/>
          </a:bodyPr>
          <a:lstStyle/>
          <a:p>
            <a:pPr defTabSz="932742">
              <a:spcAft>
                <a:spcPts val="1200"/>
              </a:spcAft>
            </a:pPr>
            <a:r>
              <a:rPr lang="en-US" sz="1600">
                <a:ln w="3175">
                  <a:noFill/>
                </a:ln>
                <a:gradFill flip="none" rotWithShape="1">
                  <a:gsLst>
                    <a:gs pos="0">
                      <a:schemeClr val="accent1"/>
                    </a:gs>
                    <a:gs pos="100000">
                      <a:schemeClr val="accent2"/>
                    </a:gs>
                  </a:gsLst>
                  <a:lin ang="10800000" scaled="1"/>
                  <a:tileRect/>
                </a:gradFill>
                <a:latin typeface="+mj-lt"/>
                <a:ea typeface="+mj-ea"/>
                <a:cs typeface="+mj-cs"/>
              </a:rPr>
              <a:t>In this exercise we are going to design an image and description for your entrance to your dream destination</a:t>
            </a:r>
          </a:p>
        </p:txBody>
      </p:sp>
      <p:sp>
        <p:nvSpPr>
          <p:cNvPr id="33" name="TextBox 32">
            <a:extLst>
              <a:ext uri="{FF2B5EF4-FFF2-40B4-BE49-F238E27FC236}">
                <a16:creationId xmlns:a16="http://schemas.microsoft.com/office/drawing/2014/main" id="{DECDFF2A-553C-3366-C8DF-038E36BA42F7}"/>
              </a:ext>
              <a:ext uri="{C183D7F6-B498-43B3-948B-1728B52AA6E4}">
                <adec:decorative xmlns:adec="http://schemas.microsoft.com/office/drawing/2017/decorative" val="0"/>
              </a:ext>
            </a:extLst>
          </p:cNvPr>
          <p:cNvSpPr txBox="1">
            <a:spLocks/>
          </p:cNvSpPr>
          <p:nvPr/>
        </p:nvSpPr>
        <p:spPr>
          <a:xfrm>
            <a:off x="768863" y="3135594"/>
            <a:ext cx="5862816" cy="492443"/>
          </a:xfrm>
          <a:prstGeom prst="rect">
            <a:avLst/>
          </a:prstGeom>
          <a:noFill/>
        </p:spPr>
        <p:txBody>
          <a:bodyPr wrap="square" lIns="0" tIns="0" rIns="0" bIns="0">
            <a:spAutoFit/>
          </a:bodyPr>
          <a:lstStyle/>
          <a:p>
            <a:pPr marL="0" indent="0">
              <a:buNone/>
            </a:pPr>
            <a:r>
              <a:rPr lang="en-US" sz="1600">
                <a:latin typeface="+mj-lt"/>
                <a:ea typeface="+mj-ea"/>
                <a:cs typeface="+mj-cs"/>
              </a:rPr>
              <a:t>Follow the steps in Unit 4, to make an epic entrance to your destination</a:t>
            </a:r>
          </a:p>
        </p:txBody>
      </p:sp>
      <p:sp>
        <p:nvSpPr>
          <p:cNvPr id="16" name="TextBox 15">
            <a:extLst>
              <a:ext uri="{FF2B5EF4-FFF2-40B4-BE49-F238E27FC236}">
                <a16:creationId xmlns:a16="http://schemas.microsoft.com/office/drawing/2014/main" id="{576A777D-59DC-7501-55E7-90B1024389EE}"/>
              </a:ext>
            </a:extLst>
          </p:cNvPr>
          <p:cNvSpPr txBox="1">
            <a:spLocks/>
          </p:cNvSpPr>
          <p:nvPr/>
        </p:nvSpPr>
        <p:spPr>
          <a:xfrm>
            <a:off x="885825" y="3891040"/>
            <a:ext cx="5628894" cy="2092881"/>
          </a:xfrm>
          <a:prstGeom prst="rect">
            <a:avLst/>
          </a:prstGeom>
          <a:noFill/>
        </p:spPr>
        <p:txBody>
          <a:bodyPr wrap="square" lIns="0" tIns="0" rIns="0" bIns="0">
            <a:spAutoFit/>
          </a:bodyPr>
          <a:lstStyle/>
          <a:p>
            <a:pPr marL="279400" indent="-279400" algn="l">
              <a:spcAft>
                <a:spcPts val="1200"/>
              </a:spcAft>
              <a:buFont typeface="+mj-lt"/>
              <a:buAutoNum type="arabicPeriod"/>
            </a:pPr>
            <a:r>
              <a:rPr lang="en-US" sz="1600" i="0" dirty="0">
                <a:effectLst/>
              </a:rPr>
              <a:t>Ideate with Copilot</a:t>
            </a:r>
          </a:p>
          <a:p>
            <a:pPr marL="279400" indent="-279400" algn="l">
              <a:spcAft>
                <a:spcPts val="1200"/>
              </a:spcAft>
              <a:buFont typeface="+mj-lt"/>
              <a:buAutoNum type="arabicPeriod"/>
            </a:pPr>
            <a:r>
              <a:rPr lang="en-US" sz="1600" i="0" dirty="0">
                <a:effectLst/>
              </a:rPr>
              <a:t>Expand on the idea</a:t>
            </a:r>
          </a:p>
          <a:p>
            <a:pPr marL="279400" indent="-279400" algn="l">
              <a:spcAft>
                <a:spcPts val="1200"/>
              </a:spcAft>
              <a:buFont typeface="+mj-lt"/>
              <a:buAutoNum type="arabicPeriod"/>
            </a:pPr>
            <a:r>
              <a:rPr lang="en-US" sz="1600" i="0" dirty="0">
                <a:effectLst/>
              </a:rPr>
              <a:t>Edit the description</a:t>
            </a:r>
          </a:p>
          <a:p>
            <a:pPr marL="279400" indent="-279400" algn="l">
              <a:spcAft>
                <a:spcPts val="1200"/>
              </a:spcAft>
              <a:buFont typeface="+mj-lt"/>
              <a:buAutoNum type="arabicPeriod"/>
            </a:pPr>
            <a:r>
              <a:rPr lang="en-US" sz="1600" i="0" dirty="0">
                <a:effectLst/>
              </a:rPr>
              <a:t>Create an image</a:t>
            </a:r>
          </a:p>
          <a:p>
            <a:pPr marL="279400" indent="-279400" algn="l">
              <a:spcAft>
                <a:spcPts val="1200"/>
              </a:spcAft>
              <a:buFont typeface="+mj-lt"/>
              <a:buAutoNum type="arabicPeriod"/>
            </a:pPr>
            <a:r>
              <a:rPr lang="en-US" sz="1600" i="0" dirty="0">
                <a:effectLst/>
              </a:rPr>
              <a:t>Download the image and paste it into your PowerPoint slide titled Grand Entrance</a:t>
            </a:r>
          </a:p>
        </p:txBody>
      </p:sp>
      <p:grpSp>
        <p:nvGrpSpPr>
          <p:cNvPr id="18" name="Group 17">
            <a:extLst>
              <a:ext uri="{FF2B5EF4-FFF2-40B4-BE49-F238E27FC236}">
                <a16:creationId xmlns:a16="http://schemas.microsoft.com/office/drawing/2014/main" id="{25FEDB4D-3D6E-E3AC-7BE7-E8C66FC84DA1}"/>
              </a:ext>
              <a:ext uri="{C183D7F6-B498-43B3-948B-1728B52AA6E4}">
                <adec:decorative xmlns:adec="http://schemas.microsoft.com/office/drawing/2017/decorative" val="1"/>
              </a:ext>
            </a:extLst>
          </p:cNvPr>
          <p:cNvGrpSpPr/>
          <p:nvPr/>
        </p:nvGrpSpPr>
        <p:grpSpPr>
          <a:xfrm>
            <a:off x="768863" y="1460586"/>
            <a:ext cx="736979" cy="731926"/>
            <a:chOff x="987658" y="5065483"/>
            <a:chExt cx="1169054" cy="1200820"/>
          </a:xfrm>
        </p:grpSpPr>
        <p:grpSp>
          <p:nvGrpSpPr>
            <p:cNvPr id="20" name="Group 19">
              <a:extLst>
                <a:ext uri="{FF2B5EF4-FFF2-40B4-BE49-F238E27FC236}">
                  <a16:creationId xmlns:a16="http://schemas.microsoft.com/office/drawing/2014/main" id="{2F127043-EC0F-AF60-4CCC-4618A1ABF876}"/>
                </a:ext>
              </a:extLst>
            </p:cNvPr>
            <p:cNvGrpSpPr/>
            <p:nvPr/>
          </p:nvGrpSpPr>
          <p:grpSpPr>
            <a:xfrm>
              <a:off x="987658" y="5065483"/>
              <a:ext cx="1169054" cy="1200820"/>
              <a:chOff x="6349393" y="1711575"/>
              <a:chExt cx="5590022" cy="5674618"/>
            </a:xfrm>
          </p:grpSpPr>
          <p:sp>
            <p:nvSpPr>
              <p:cNvPr id="23" name="Rounded Rectangle 3_1">
                <a:extLst>
                  <a:ext uri="{FF2B5EF4-FFF2-40B4-BE49-F238E27FC236}">
                    <a16:creationId xmlns:a16="http://schemas.microsoft.com/office/drawing/2014/main" id="{AD9A6D87-86A2-5795-6750-D0A26B4EE3E9}"/>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4" name="Rounded Rectangle 3_1">
                <a:extLst>
                  <a:ext uri="{FF2B5EF4-FFF2-40B4-BE49-F238E27FC236}">
                    <a16:creationId xmlns:a16="http://schemas.microsoft.com/office/drawing/2014/main" id="{14B7909D-7B08-85E9-E85A-992C4363FC4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21" name="Rounded Rectangle 3_1">
              <a:extLst>
                <a:ext uri="{FF2B5EF4-FFF2-40B4-BE49-F238E27FC236}">
                  <a16:creationId xmlns:a16="http://schemas.microsoft.com/office/drawing/2014/main" id="{F88E3AB4-5425-EB28-5478-FABC22F5C125}"/>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2" name="Rounded Rectangle 24_1">
              <a:extLst>
                <a:ext uri="{FF2B5EF4-FFF2-40B4-BE49-F238E27FC236}">
                  <a16:creationId xmlns:a16="http://schemas.microsoft.com/office/drawing/2014/main" id="{A4184FC6-2E24-C657-5301-35B20C3F4779}"/>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19" name="Oval 18">
            <a:extLst>
              <a:ext uri="{FF2B5EF4-FFF2-40B4-BE49-F238E27FC236}">
                <a16:creationId xmlns:a16="http://schemas.microsoft.com/office/drawing/2014/main" id="{938279AC-8115-C6CD-009B-BA8A7297840F}"/>
              </a:ext>
              <a:ext uri="{C183D7F6-B498-43B3-948B-1728B52AA6E4}">
                <adec:decorative xmlns:adec="http://schemas.microsoft.com/office/drawing/2017/decorative" val="1"/>
              </a:ext>
            </a:extLst>
          </p:cNvPr>
          <p:cNvSpPr>
            <a:spLocks/>
          </p:cNvSpPr>
          <p:nvPr/>
        </p:nvSpPr>
        <p:spPr bwMode="auto">
          <a:xfrm>
            <a:off x="842328" y="1541300"/>
            <a:ext cx="590051" cy="570498"/>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sp>
        <p:nvSpPr>
          <p:cNvPr id="36" name="Photo2_EB9F">
            <a:extLst>
              <a:ext uri="{FF2B5EF4-FFF2-40B4-BE49-F238E27FC236}">
                <a16:creationId xmlns:a16="http://schemas.microsoft.com/office/drawing/2014/main" id="{7FDEB61B-E570-D47F-1C51-E92F95F6F331}"/>
              </a:ext>
              <a:ext uri="{C183D7F6-B498-43B3-948B-1728B52AA6E4}">
                <adec:decorative xmlns:adec="http://schemas.microsoft.com/office/drawing/2017/decorative" val="1"/>
              </a:ext>
            </a:extLst>
          </p:cNvPr>
          <p:cNvSpPr>
            <a:spLocks noChangeAspect="1" noEditPoints="1"/>
          </p:cNvSpPr>
          <p:nvPr/>
        </p:nvSpPr>
        <p:spPr bwMode="auto">
          <a:xfrm>
            <a:off x="978190" y="1709738"/>
            <a:ext cx="318328" cy="233622"/>
          </a:xfrm>
          <a:custGeom>
            <a:avLst/>
            <a:gdLst>
              <a:gd name="T0" fmla="*/ 3752 w 3752"/>
              <a:gd name="T1" fmla="*/ 2752 h 2752"/>
              <a:gd name="T2" fmla="*/ 0 w 3752"/>
              <a:gd name="T3" fmla="*/ 2752 h 2752"/>
              <a:gd name="T4" fmla="*/ 0 w 3752"/>
              <a:gd name="T5" fmla="*/ 0 h 2752"/>
              <a:gd name="T6" fmla="*/ 3752 w 3752"/>
              <a:gd name="T7" fmla="*/ 0 h 2752"/>
              <a:gd name="T8" fmla="*/ 3752 w 3752"/>
              <a:gd name="T9" fmla="*/ 2752 h 2752"/>
              <a:gd name="T10" fmla="*/ 2951 w 3752"/>
              <a:gd name="T11" fmla="*/ 751 h 2752"/>
              <a:gd name="T12" fmla="*/ 3002 w 3752"/>
              <a:gd name="T13" fmla="*/ 801 h 2752"/>
              <a:gd name="T14" fmla="*/ 3052 w 3752"/>
              <a:gd name="T15" fmla="*/ 751 h 2752"/>
              <a:gd name="T16" fmla="*/ 3002 w 3752"/>
              <a:gd name="T17" fmla="*/ 700 h 2752"/>
              <a:gd name="T18" fmla="*/ 2951 w 3752"/>
              <a:gd name="T19" fmla="*/ 751 h 2752"/>
              <a:gd name="T20" fmla="*/ 3002 w 3752"/>
              <a:gd name="T21" fmla="*/ 2752 h 2752"/>
              <a:gd name="T22" fmla="*/ 1000 w 3752"/>
              <a:gd name="T23" fmla="*/ 751 h 2752"/>
              <a:gd name="T24" fmla="*/ 0 w 3752"/>
              <a:gd name="T25" fmla="*/ 1751 h 2752"/>
              <a:gd name="T26" fmla="*/ 3752 w 3752"/>
              <a:gd name="T27" fmla="*/ 2502 h 2752"/>
              <a:gd name="T28" fmla="*/ 2752 w 3752"/>
              <a:gd name="T29" fmla="*/ 1501 h 2752"/>
              <a:gd name="T30" fmla="*/ 2251 w 3752"/>
              <a:gd name="T31" fmla="*/ 2001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52" h="2752">
                <a:moveTo>
                  <a:pt x="3752" y="2752"/>
                </a:moveTo>
                <a:cubicBezTo>
                  <a:pt x="0" y="2752"/>
                  <a:pt x="0" y="2752"/>
                  <a:pt x="0" y="2752"/>
                </a:cubicBezTo>
                <a:cubicBezTo>
                  <a:pt x="0" y="0"/>
                  <a:pt x="0" y="0"/>
                  <a:pt x="0" y="0"/>
                </a:cubicBezTo>
                <a:cubicBezTo>
                  <a:pt x="3752" y="0"/>
                  <a:pt x="3752" y="0"/>
                  <a:pt x="3752" y="0"/>
                </a:cubicBezTo>
                <a:lnTo>
                  <a:pt x="3752" y="2752"/>
                </a:lnTo>
                <a:close/>
                <a:moveTo>
                  <a:pt x="2951" y="751"/>
                </a:moveTo>
                <a:cubicBezTo>
                  <a:pt x="2951" y="778"/>
                  <a:pt x="2974" y="801"/>
                  <a:pt x="3002" y="801"/>
                </a:cubicBezTo>
                <a:cubicBezTo>
                  <a:pt x="3030" y="801"/>
                  <a:pt x="3052" y="778"/>
                  <a:pt x="3052" y="751"/>
                </a:cubicBezTo>
                <a:cubicBezTo>
                  <a:pt x="3052" y="723"/>
                  <a:pt x="3030" y="700"/>
                  <a:pt x="3002" y="700"/>
                </a:cubicBezTo>
                <a:cubicBezTo>
                  <a:pt x="2974" y="700"/>
                  <a:pt x="2951" y="723"/>
                  <a:pt x="2951" y="751"/>
                </a:cubicBezTo>
                <a:close/>
                <a:moveTo>
                  <a:pt x="3002" y="2752"/>
                </a:moveTo>
                <a:cubicBezTo>
                  <a:pt x="1000" y="751"/>
                  <a:pt x="1000" y="751"/>
                  <a:pt x="1000" y="751"/>
                </a:cubicBezTo>
                <a:cubicBezTo>
                  <a:pt x="0" y="1751"/>
                  <a:pt x="0" y="1751"/>
                  <a:pt x="0" y="1751"/>
                </a:cubicBezTo>
                <a:moveTo>
                  <a:pt x="3752" y="2502"/>
                </a:moveTo>
                <a:cubicBezTo>
                  <a:pt x="2752" y="1501"/>
                  <a:pt x="2752" y="1501"/>
                  <a:pt x="2752" y="1501"/>
                </a:cubicBezTo>
                <a:cubicBezTo>
                  <a:pt x="2251" y="2001"/>
                  <a:pt x="2251" y="2001"/>
                  <a:pt x="2251" y="2001"/>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cxnSp>
        <p:nvCxnSpPr>
          <p:cNvPr id="40" name="Straight Connector 39">
            <a:extLst>
              <a:ext uri="{FF2B5EF4-FFF2-40B4-BE49-F238E27FC236}">
                <a16:creationId xmlns:a16="http://schemas.microsoft.com/office/drawing/2014/main" id="{72F00D8E-37AD-ABA3-02DF-52B6A13CE261}"/>
              </a:ext>
              <a:ext uri="{C183D7F6-B498-43B3-948B-1728B52AA6E4}">
                <adec:decorative xmlns:adec="http://schemas.microsoft.com/office/drawing/2017/decorative" val="1"/>
              </a:ext>
            </a:extLst>
          </p:cNvPr>
          <p:cNvCxnSpPr>
            <a:cxnSpLocks/>
          </p:cNvCxnSpPr>
          <p:nvPr/>
        </p:nvCxnSpPr>
        <p:spPr>
          <a:xfrm>
            <a:off x="768862" y="2985381"/>
            <a:ext cx="5862816" cy="0"/>
          </a:xfrm>
          <a:prstGeom prst="line">
            <a:avLst/>
          </a:prstGeom>
          <a:ln w="19050" cap="rnd">
            <a:solidFill>
              <a:schemeClr val="bg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B509C88-F99A-3960-30C5-1ED5BE182C06}"/>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94601866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B91EB-C9C3-1CD0-3828-FED86AA44B91}"/>
              </a:ext>
            </a:extLst>
          </p:cNvPr>
          <p:cNvSpPr>
            <a:spLocks noGrp="1"/>
          </p:cNvSpPr>
          <p:nvPr>
            <p:ph type="title"/>
          </p:nvPr>
        </p:nvSpPr>
        <p:spPr>
          <a:xfrm>
            <a:off x="588263" y="457200"/>
            <a:ext cx="11018520" cy="492443"/>
          </a:xfrm>
        </p:spPr>
        <p:txBody>
          <a:bodyPr/>
          <a:lstStyle/>
          <a:p>
            <a:r>
              <a:rPr lang="en-US">
                <a:ea typeface="+mj-ea"/>
                <a:cs typeface="+mj-cs"/>
              </a:rPr>
              <a:t>Unit 5: Brainstorm Destination Features</a:t>
            </a:r>
          </a:p>
        </p:txBody>
      </p:sp>
      <p:cxnSp>
        <p:nvCxnSpPr>
          <p:cNvPr id="7" name="Straight Connector 6">
            <a:extLst>
              <a:ext uri="{FF2B5EF4-FFF2-40B4-BE49-F238E27FC236}">
                <a16:creationId xmlns:a16="http://schemas.microsoft.com/office/drawing/2014/main" id="{06D40A1A-7E9B-09B8-5489-B66FA610D266}"/>
              </a:ext>
              <a:ext uri="{C183D7F6-B498-43B3-948B-1728B52AA6E4}">
                <adec:decorative xmlns:adec="http://schemas.microsoft.com/office/drawing/2017/decorative" val="1"/>
              </a:ext>
            </a:extLst>
          </p:cNvPr>
          <p:cNvCxnSpPr>
            <a:cxnSpLocks/>
          </p:cNvCxnSpPr>
          <p:nvPr/>
        </p:nvCxnSpPr>
        <p:spPr>
          <a:xfrm>
            <a:off x="838492" y="1193228"/>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595E431-9407-C42C-00D0-084BD8D55BA9}"/>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9" name="Rounded Rectangle 24_1">
            <a:extLst>
              <a:ext uri="{FF2B5EF4-FFF2-40B4-BE49-F238E27FC236}">
                <a16:creationId xmlns:a16="http://schemas.microsoft.com/office/drawing/2014/main" id="{F3C52E2F-2A1E-B36F-4F5F-A2CC11E77A4B}"/>
              </a:ext>
              <a:ext uri="{C183D7F6-B498-43B3-948B-1728B52AA6E4}">
                <adec:decorative xmlns:adec="http://schemas.microsoft.com/office/drawing/2017/decorative" val="1"/>
              </a:ext>
            </a:extLst>
          </p:cNvPr>
          <p:cNvSpPr>
            <a:spLocks/>
          </p:cNvSpPr>
          <p:nvPr/>
        </p:nvSpPr>
        <p:spPr bwMode="auto">
          <a:xfrm>
            <a:off x="588262" y="1193228"/>
            <a:ext cx="6224018" cy="50758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0" name="Freeform: Shape 9">
            <a:extLst>
              <a:ext uri="{FF2B5EF4-FFF2-40B4-BE49-F238E27FC236}">
                <a16:creationId xmlns:a16="http://schemas.microsoft.com/office/drawing/2014/main" id="{10D92AA5-CBB6-192E-D025-4CFA8F89259B}"/>
              </a:ext>
              <a:ext uri="{C183D7F6-B498-43B3-948B-1728B52AA6E4}">
                <adec:decorative xmlns:adec="http://schemas.microsoft.com/office/drawing/2017/decorative" val="1"/>
              </a:ext>
            </a:extLst>
          </p:cNvPr>
          <p:cNvSpPr>
            <a:spLocks/>
          </p:cNvSpPr>
          <p:nvPr/>
        </p:nvSpPr>
        <p:spPr bwMode="auto">
          <a:xfrm>
            <a:off x="6979920" y="1193228"/>
            <a:ext cx="5212080" cy="5075811"/>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12" name="Freeform: Shape 11">
            <a:extLst>
              <a:ext uri="{FF2B5EF4-FFF2-40B4-BE49-F238E27FC236}">
                <a16:creationId xmlns:a16="http://schemas.microsoft.com/office/drawing/2014/main" id="{4ADB150E-C9D3-F112-8AB8-BBEEE7B4FDC9}"/>
              </a:ext>
              <a:ext uri="{C183D7F6-B498-43B3-948B-1728B52AA6E4}">
                <adec:decorative xmlns:adec="http://schemas.microsoft.com/office/drawing/2017/decorative" val="1"/>
              </a:ext>
            </a:extLst>
          </p:cNvPr>
          <p:cNvSpPr>
            <a:spLocks/>
          </p:cNvSpPr>
          <p:nvPr/>
        </p:nvSpPr>
        <p:spPr bwMode="auto">
          <a:xfrm>
            <a:off x="1014863" y="1193228"/>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pic>
        <p:nvPicPr>
          <p:cNvPr id="13" name="Picture 12">
            <a:extLst>
              <a:ext uri="{FF2B5EF4-FFF2-40B4-BE49-F238E27FC236}">
                <a16:creationId xmlns:a16="http://schemas.microsoft.com/office/drawing/2014/main" id="{E0C23044-0549-2F33-10A7-8B1711661037}"/>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b="5076"/>
          <a:stretch/>
        </p:blipFill>
        <p:spPr>
          <a:xfrm flipV="1">
            <a:off x="699684" y="1193228"/>
            <a:ext cx="6112596" cy="940372"/>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14" name="Rectangle: Rounded Corners 13">
            <a:extLst>
              <a:ext uri="{FF2B5EF4-FFF2-40B4-BE49-F238E27FC236}">
                <a16:creationId xmlns:a16="http://schemas.microsoft.com/office/drawing/2014/main" id="{F9E513D5-FD42-FAC6-3FAE-AC391A9EF0F9}"/>
              </a:ext>
              <a:ext uri="{C183D7F6-B498-43B3-948B-1728B52AA6E4}">
                <adec:decorative xmlns:adec="http://schemas.microsoft.com/office/drawing/2017/decorative" val="1"/>
              </a:ext>
            </a:extLst>
          </p:cNvPr>
          <p:cNvSpPr>
            <a:spLocks/>
          </p:cNvSpPr>
          <p:nvPr/>
        </p:nvSpPr>
        <p:spPr bwMode="auto">
          <a:xfrm>
            <a:off x="740664" y="4024464"/>
            <a:ext cx="5919216" cy="2072246"/>
          </a:xfrm>
          <a:prstGeom prst="roundRect">
            <a:avLst>
              <a:gd name="adj" fmla="val 37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3" name="TextBox 22">
            <a:extLst>
              <a:ext uri="{FF2B5EF4-FFF2-40B4-BE49-F238E27FC236}">
                <a16:creationId xmlns:a16="http://schemas.microsoft.com/office/drawing/2014/main" id="{6AB9AA29-3243-5AF4-DD06-EECD96C4B048}"/>
              </a:ext>
              <a:ext uri="{C183D7F6-B498-43B3-948B-1728B52AA6E4}">
                <adec:decorative xmlns:adec="http://schemas.microsoft.com/office/drawing/2017/decorative" val="0"/>
              </a:ext>
            </a:extLst>
          </p:cNvPr>
          <p:cNvSpPr txBox="1">
            <a:spLocks/>
          </p:cNvSpPr>
          <p:nvPr/>
        </p:nvSpPr>
        <p:spPr>
          <a:xfrm>
            <a:off x="768863" y="2342725"/>
            <a:ext cx="5862816" cy="738664"/>
          </a:xfrm>
          <a:prstGeom prst="rect">
            <a:avLst/>
          </a:prstGeom>
          <a:noFill/>
        </p:spPr>
        <p:txBody>
          <a:bodyPr wrap="square" lIns="0" tIns="0" rIns="0" bIns="0">
            <a:spAutoFit/>
          </a:bodyPr>
          <a:lstStyle/>
          <a:p>
            <a:pPr defTabSz="932742">
              <a:spcAft>
                <a:spcPts val="1200"/>
              </a:spcAft>
            </a:pPr>
            <a:r>
              <a:rPr lang="en-US" sz="1600">
                <a:ln w="3175">
                  <a:noFill/>
                </a:ln>
                <a:gradFill flip="none" rotWithShape="1">
                  <a:gsLst>
                    <a:gs pos="0">
                      <a:schemeClr val="accent1"/>
                    </a:gs>
                    <a:gs pos="100000">
                      <a:schemeClr val="accent2"/>
                    </a:gs>
                  </a:gsLst>
                  <a:lin ang="10800000" scaled="1"/>
                  <a:tileRect/>
                </a:gradFill>
                <a:latin typeface="+mj-lt"/>
                <a:ea typeface="+mj-ea"/>
                <a:cs typeface="+mj-cs"/>
              </a:rPr>
              <a:t>For this exercise use your imagination to create unique features about your destination. We’re going to ask Copilot to brainstorm ideas, and create visuals from the description</a:t>
            </a:r>
          </a:p>
        </p:txBody>
      </p:sp>
      <p:sp>
        <p:nvSpPr>
          <p:cNvPr id="24" name="TextBox 23">
            <a:extLst>
              <a:ext uri="{FF2B5EF4-FFF2-40B4-BE49-F238E27FC236}">
                <a16:creationId xmlns:a16="http://schemas.microsoft.com/office/drawing/2014/main" id="{99319D2F-AAA0-AB34-6EAB-5BF2063AD914}"/>
              </a:ext>
              <a:ext uri="{C183D7F6-B498-43B3-948B-1728B52AA6E4}">
                <adec:decorative xmlns:adec="http://schemas.microsoft.com/office/drawing/2017/decorative" val="0"/>
              </a:ext>
            </a:extLst>
          </p:cNvPr>
          <p:cNvSpPr txBox="1">
            <a:spLocks/>
          </p:cNvSpPr>
          <p:nvPr/>
        </p:nvSpPr>
        <p:spPr>
          <a:xfrm>
            <a:off x="768863" y="3381811"/>
            <a:ext cx="5862816" cy="492443"/>
          </a:xfrm>
          <a:prstGeom prst="rect">
            <a:avLst/>
          </a:prstGeom>
          <a:noFill/>
        </p:spPr>
        <p:txBody>
          <a:bodyPr wrap="square" lIns="0" tIns="0" rIns="0" bIns="0">
            <a:spAutoFit/>
          </a:bodyPr>
          <a:lstStyle/>
          <a:p>
            <a:pPr marL="0" indent="0">
              <a:buNone/>
            </a:pPr>
            <a:r>
              <a:rPr lang="en-US" sz="1600">
                <a:latin typeface="+mj-lt"/>
                <a:ea typeface="+mj-ea"/>
                <a:cs typeface="+mj-cs"/>
              </a:rPr>
              <a:t>Follow the steps in Unit 5 to create key details about your destination</a:t>
            </a:r>
          </a:p>
        </p:txBody>
      </p:sp>
      <p:sp>
        <p:nvSpPr>
          <p:cNvPr id="15" name="TextBox 14">
            <a:extLst>
              <a:ext uri="{FF2B5EF4-FFF2-40B4-BE49-F238E27FC236}">
                <a16:creationId xmlns:a16="http://schemas.microsoft.com/office/drawing/2014/main" id="{576FFA2E-21DB-9C3D-BA71-FE6AA29B2AB4}"/>
              </a:ext>
            </a:extLst>
          </p:cNvPr>
          <p:cNvSpPr txBox="1">
            <a:spLocks/>
          </p:cNvSpPr>
          <p:nvPr/>
        </p:nvSpPr>
        <p:spPr>
          <a:xfrm>
            <a:off x="885825" y="4214202"/>
            <a:ext cx="5628894" cy="1692771"/>
          </a:xfrm>
          <a:prstGeom prst="rect">
            <a:avLst/>
          </a:prstGeom>
          <a:noFill/>
        </p:spPr>
        <p:txBody>
          <a:bodyPr wrap="square" lIns="0" tIns="0" rIns="0" bIns="0">
            <a:spAutoFit/>
          </a:bodyPr>
          <a:lstStyle/>
          <a:p>
            <a:pPr marL="279400" indent="-279400" algn="l">
              <a:spcAft>
                <a:spcPts val="1200"/>
              </a:spcAft>
              <a:buFont typeface="+mj-lt"/>
              <a:buAutoNum type="arabicPeriod"/>
            </a:pPr>
            <a:r>
              <a:rPr lang="en-US" sz="1600" i="0" dirty="0">
                <a:effectLst/>
              </a:rPr>
              <a:t>Ideate</a:t>
            </a:r>
          </a:p>
          <a:p>
            <a:pPr marL="279400" indent="-279400" algn="l">
              <a:spcAft>
                <a:spcPts val="1200"/>
              </a:spcAft>
              <a:buFont typeface="+mj-lt"/>
              <a:buAutoNum type="arabicPeriod"/>
            </a:pPr>
            <a:r>
              <a:rPr lang="en-US" sz="1600" i="0" dirty="0">
                <a:effectLst/>
              </a:rPr>
              <a:t>Expand the ideas</a:t>
            </a:r>
          </a:p>
          <a:p>
            <a:pPr marL="279400" indent="-279400" algn="l">
              <a:spcAft>
                <a:spcPts val="1200"/>
              </a:spcAft>
              <a:buFont typeface="+mj-lt"/>
              <a:buAutoNum type="arabicPeriod"/>
            </a:pPr>
            <a:r>
              <a:rPr lang="en-US" sz="1600" i="0" dirty="0">
                <a:effectLst/>
              </a:rPr>
              <a:t>Create an image</a:t>
            </a:r>
          </a:p>
          <a:p>
            <a:pPr marL="279400" indent="-279400" algn="l">
              <a:spcAft>
                <a:spcPts val="1200"/>
              </a:spcAft>
              <a:buFont typeface="+mj-lt"/>
              <a:buAutoNum type="arabicPeriod"/>
            </a:pPr>
            <a:r>
              <a:rPr lang="en-US" sz="1600" i="0" dirty="0">
                <a:effectLst/>
              </a:rPr>
              <a:t>Download the image and paste it into your PowerPoint slide titled Destination Features</a:t>
            </a:r>
          </a:p>
        </p:txBody>
      </p:sp>
      <p:pic>
        <p:nvPicPr>
          <p:cNvPr id="6" name="Picture 5" descr="AI generated restaurant feature, nest lounge area">
            <a:extLst>
              <a:ext uri="{FF2B5EF4-FFF2-40B4-BE49-F238E27FC236}">
                <a16:creationId xmlns:a16="http://schemas.microsoft.com/office/drawing/2014/main" id="{1219E50C-6011-A7B2-F758-638BA5D4B96D}"/>
              </a:ext>
              <a:ext uri="{C183D7F6-B498-43B3-948B-1728B52AA6E4}">
                <adec:decorative xmlns:adec="http://schemas.microsoft.com/office/drawing/2017/decorative" val="0"/>
              </a:ext>
            </a:extLst>
          </p:cNvPr>
          <p:cNvPicPr>
            <a:picLocks/>
          </p:cNvPicPr>
          <p:nvPr/>
        </p:nvPicPr>
        <p:blipFill rotWithShape="1">
          <a:blip r:embed="rId3"/>
          <a:srcRect l="516" r="516"/>
          <a:stretch/>
        </p:blipFill>
        <p:spPr>
          <a:xfrm>
            <a:off x="7147560" y="1360868"/>
            <a:ext cx="4876800" cy="4740530"/>
          </a:xfrm>
          <a:prstGeom prst="roundRect">
            <a:avLst>
              <a:gd name="adj" fmla="val 2013"/>
            </a:avLst>
          </a:prstGeom>
          <a:solidFill>
            <a:srgbClr val="FCEDE1"/>
          </a:solidFill>
        </p:spPr>
      </p:pic>
      <p:grpSp>
        <p:nvGrpSpPr>
          <p:cNvPr id="16" name="Group 15">
            <a:extLst>
              <a:ext uri="{FF2B5EF4-FFF2-40B4-BE49-F238E27FC236}">
                <a16:creationId xmlns:a16="http://schemas.microsoft.com/office/drawing/2014/main" id="{554CB37B-98DB-9A76-4547-DA10DB12F707}"/>
              </a:ext>
              <a:ext uri="{C183D7F6-B498-43B3-948B-1728B52AA6E4}">
                <adec:decorative xmlns:adec="http://schemas.microsoft.com/office/drawing/2017/decorative" val="1"/>
              </a:ext>
            </a:extLst>
          </p:cNvPr>
          <p:cNvGrpSpPr/>
          <p:nvPr/>
        </p:nvGrpSpPr>
        <p:grpSpPr>
          <a:xfrm>
            <a:off x="768863" y="1460586"/>
            <a:ext cx="736979" cy="731926"/>
            <a:chOff x="987658" y="5065483"/>
            <a:chExt cx="1169054" cy="1200820"/>
          </a:xfrm>
        </p:grpSpPr>
        <p:grpSp>
          <p:nvGrpSpPr>
            <p:cNvPr id="17" name="Group 16">
              <a:extLst>
                <a:ext uri="{FF2B5EF4-FFF2-40B4-BE49-F238E27FC236}">
                  <a16:creationId xmlns:a16="http://schemas.microsoft.com/office/drawing/2014/main" id="{BB19ABC1-C6D3-CABB-6604-7B8A99451376}"/>
                </a:ext>
              </a:extLst>
            </p:cNvPr>
            <p:cNvGrpSpPr/>
            <p:nvPr/>
          </p:nvGrpSpPr>
          <p:grpSpPr>
            <a:xfrm>
              <a:off x="987658" y="5065483"/>
              <a:ext cx="1169054" cy="1200820"/>
              <a:chOff x="6349393" y="1711575"/>
              <a:chExt cx="5590022" cy="5674618"/>
            </a:xfrm>
          </p:grpSpPr>
          <p:sp>
            <p:nvSpPr>
              <p:cNvPr id="20" name="Rounded Rectangle 3_1">
                <a:extLst>
                  <a:ext uri="{FF2B5EF4-FFF2-40B4-BE49-F238E27FC236}">
                    <a16:creationId xmlns:a16="http://schemas.microsoft.com/office/drawing/2014/main" id="{4D288F23-0AA6-771F-A93E-7953E57661E0}"/>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1" name="Rounded Rectangle 3_1">
                <a:extLst>
                  <a:ext uri="{FF2B5EF4-FFF2-40B4-BE49-F238E27FC236}">
                    <a16:creationId xmlns:a16="http://schemas.microsoft.com/office/drawing/2014/main" id="{8E4974FE-6A8F-FE67-F66C-EBD564B9C265}"/>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18" name="Rounded Rectangle 3_1">
              <a:extLst>
                <a:ext uri="{FF2B5EF4-FFF2-40B4-BE49-F238E27FC236}">
                  <a16:creationId xmlns:a16="http://schemas.microsoft.com/office/drawing/2014/main" id="{ADBC7875-DF6D-2CFB-8EB4-EE7F11AB77B8}"/>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19" name="Rounded Rectangle 24_1">
              <a:extLst>
                <a:ext uri="{FF2B5EF4-FFF2-40B4-BE49-F238E27FC236}">
                  <a16:creationId xmlns:a16="http://schemas.microsoft.com/office/drawing/2014/main" id="{75A5B52F-42EA-3D1C-96B2-5311D6240BC9}"/>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2" name="Oval 21">
            <a:extLst>
              <a:ext uri="{FF2B5EF4-FFF2-40B4-BE49-F238E27FC236}">
                <a16:creationId xmlns:a16="http://schemas.microsoft.com/office/drawing/2014/main" id="{3A4A7537-188D-3A6F-5349-022C14CF594B}"/>
              </a:ext>
              <a:ext uri="{C183D7F6-B498-43B3-948B-1728B52AA6E4}">
                <adec:decorative xmlns:adec="http://schemas.microsoft.com/office/drawing/2017/decorative" val="1"/>
              </a:ext>
            </a:extLst>
          </p:cNvPr>
          <p:cNvSpPr>
            <a:spLocks/>
          </p:cNvSpPr>
          <p:nvPr/>
        </p:nvSpPr>
        <p:spPr bwMode="auto">
          <a:xfrm>
            <a:off x="842328" y="1541300"/>
            <a:ext cx="590051" cy="570498"/>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cxnSp>
        <p:nvCxnSpPr>
          <p:cNvPr id="26" name="Straight Connector 25">
            <a:extLst>
              <a:ext uri="{FF2B5EF4-FFF2-40B4-BE49-F238E27FC236}">
                <a16:creationId xmlns:a16="http://schemas.microsoft.com/office/drawing/2014/main" id="{E646901D-D7FB-62EC-B983-5973659BA7EF}"/>
              </a:ext>
              <a:ext uri="{C183D7F6-B498-43B3-948B-1728B52AA6E4}">
                <adec:decorative xmlns:adec="http://schemas.microsoft.com/office/drawing/2017/decorative" val="1"/>
              </a:ext>
            </a:extLst>
          </p:cNvPr>
          <p:cNvCxnSpPr>
            <a:cxnSpLocks/>
          </p:cNvCxnSpPr>
          <p:nvPr/>
        </p:nvCxnSpPr>
        <p:spPr>
          <a:xfrm>
            <a:off x="768862" y="3231600"/>
            <a:ext cx="5862816" cy="0"/>
          </a:xfrm>
          <a:prstGeom prst="line">
            <a:avLst/>
          </a:prstGeom>
          <a:ln w="19050" cap="rnd">
            <a:solidFill>
              <a:schemeClr val="bg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5" name="ChatBot_F08B">
            <a:extLst>
              <a:ext uri="{FF2B5EF4-FFF2-40B4-BE49-F238E27FC236}">
                <a16:creationId xmlns:a16="http://schemas.microsoft.com/office/drawing/2014/main" id="{B4AAB55E-677C-C3AA-0501-C159AEAC0C5A}"/>
              </a:ext>
              <a:ext uri="{C183D7F6-B498-43B3-948B-1728B52AA6E4}">
                <adec:decorative xmlns:adec="http://schemas.microsoft.com/office/drawing/2017/decorative" val="1"/>
              </a:ext>
            </a:extLst>
          </p:cNvPr>
          <p:cNvSpPr>
            <a:spLocks noChangeAspect="1" noEditPoints="1"/>
          </p:cNvSpPr>
          <p:nvPr/>
        </p:nvSpPr>
        <p:spPr bwMode="auto">
          <a:xfrm>
            <a:off x="995766" y="1643669"/>
            <a:ext cx="283175" cy="365760"/>
          </a:xfrm>
          <a:custGeom>
            <a:avLst/>
            <a:gdLst>
              <a:gd name="T0" fmla="*/ 871 w 2742"/>
              <a:gd name="T1" fmla="*/ 1541 h 3541"/>
              <a:gd name="T2" fmla="*/ 871 w 2742"/>
              <a:gd name="T3" fmla="*/ 1791 h 3541"/>
              <a:gd name="T4" fmla="*/ 1871 w 2742"/>
              <a:gd name="T5" fmla="*/ 1541 h 3541"/>
              <a:gd name="T6" fmla="*/ 1871 w 2742"/>
              <a:gd name="T7" fmla="*/ 1791 h 3541"/>
              <a:gd name="T8" fmla="*/ 0 w 2742"/>
              <a:gd name="T9" fmla="*/ 1541 h 3541"/>
              <a:gd name="T10" fmla="*/ 0 w 2742"/>
              <a:gd name="T11" fmla="*/ 2041 h 3541"/>
              <a:gd name="T12" fmla="*/ 2742 w 2742"/>
              <a:gd name="T13" fmla="*/ 1541 h 3541"/>
              <a:gd name="T14" fmla="*/ 2742 w 2742"/>
              <a:gd name="T15" fmla="*/ 2041 h 3541"/>
              <a:gd name="T16" fmla="*/ 1371 w 2742"/>
              <a:gd name="T17" fmla="*/ 339 h 3541"/>
              <a:gd name="T18" fmla="*/ 1371 w 2742"/>
              <a:gd name="T19" fmla="*/ 916 h 3541"/>
              <a:gd name="T20" fmla="*/ 1121 w 2742"/>
              <a:gd name="T21" fmla="*/ 2916 h 3541"/>
              <a:gd name="T22" fmla="*/ 1121 w 2742"/>
              <a:gd name="T23" fmla="*/ 3541 h 3541"/>
              <a:gd name="T24" fmla="*/ 1809 w 2742"/>
              <a:gd name="T25" fmla="*/ 2916 h 3541"/>
              <a:gd name="T26" fmla="*/ 2371 w 2742"/>
              <a:gd name="T27" fmla="*/ 2916 h 3541"/>
              <a:gd name="T28" fmla="*/ 2621 w 2742"/>
              <a:gd name="T29" fmla="*/ 2666 h 3541"/>
              <a:gd name="T30" fmla="*/ 2621 w 2742"/>
              <a:gd name="T31" fmla="*/ 1166 h 3541"/>
              <a:gd name="T32" fmla="*/ 2371 w 2742"/>
              <a:gd name="T33" fmla="*/ 916 h 3541"/>
              <a:gd name="T34" fmla="*/ 371 w 2742"/>
              <a:gd name="T35" fmla="*/ 916 h 3541"/>
              <a:gd name="T36" fmla="*/ 121 w 2742"/>
              <a:gd name="T37" fmla="*/ 1166 h 3541"/>
              <a:gd name="T38" fmla="*/ 121 w 2742"/>
              <a:gd name="T39" fmla="*/ 2666 h 3541"/>
              <a:gd name="T40" fmla="*/ 371 w 2742"/>
              <a:gd name="T41" fmla="*/ 2916 h 3541"/>
              <a:gd name="T42" fmla="*/ 1121 w 2742"/>
              <a:gd name="T43" fmla="*/ 2916 h 3541"/>
              <a:gd name="T44" fmla="*/ 1371 w 2742"/>
              <a:gd name="T45" fmla="*/ 0 h 3541"/>
              <a:gd name="T46" fmla="*/ 1205 w 2742"/>
              <a:gd name="T47" fmla="*/ 166 h 3541"/>
              <a:gd name="T48" fmla="*/ 1371 w 2742"/>
              <a:gd name="T49" fmla="*/ 332 h 3541"/>
              <a:gd name="T50" fmla="*/ 1537 w 2742"/>
              <a:gd name="T51" fmla="*/ 166 h 3541"/>
              <a:gd name="T52" fmla="*/ 1371 w 2742"/>
              <a:gd name="T53" fmla="*/ 0 h 3541"/>
              <a:gd name="T54" fmla="*/ 746 w 2742"/>
              <a:gd name="T55" fmla="*/ 2157 h 3541"/>
              <a:gd name="T56" fmla="*/ 1996 w 2742"/>
              <a:gd name="T57" fmla="*/ 2157 h 3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42" h="3541">
                <a:moveTo>
                  <a:pt x="871" y="1541"/>
                </a:moveTo>
                <a:cubicBezTo>
                  <a:pt x="871" y="1791"/>
                  <a:pt x="871" y="1791"/>
                  <a:pt x="871" y="1791"/>
                </a:cubicBezTo>
                <a:moveTo>
                  <a:pt x="1871" y="1541"/>
                </a:moveTo>
                <a:cubicBezTo>
                  <a:pt x="1871" y="1791"/>
                  <a:pt x="1871" y="1791"/>
                  <a:pt x="1871" y="1791"/>
                </a:cubicBezTo>
                <a:moveTo>
                  <a:pt x="0" y="1541"/>
                </a:moveTo>
                <a:cubicBezTo>
                  <a:pt x="0" y="2041"/>
                  <a:pt x="0" y="2041"/>
                  <a:pt x="0" y="2041"/>
                </a:cubicBezTo>
                <a:moveTo>
                  <a:pt x="2742" y="1541"/>
                </a:moveTo>
                <a:cubicBezTo>
                  <a:pt x="2742" y="2041"/>
                  <a:pt x="2742" y="2041"/>
                  <a:pt x="2742" y="2041"/>
                </a:cubicBezTo>
                <a:moveTo>
                  <a:pt x="1371" y="339"/>
                </a:moveTo>
                <a:cubicBezTo>
                  <a:pt x="1371" y="916"/>
                  <a:pt x="1371" y="916"/>
                  <a:pt x="1371" y="916"/>
                </a:cubicBezTo>
                <a:moveTo>
                  <a:pt x="1121" y="2916"/>
                </a:moveTo>
                <a:cubicBezTo>
                  <a:pt x="1121" y="3541"/>
                  <a:pt x="1121" y="3541"/>
                  <a:pt x="1121" y="3541"/>
                </a:cubicBezTo>
                <a:cubicBezTo>
                  <a:pt x="1809" y="2916"/>
                  <a:pt x="1809" y="2916"/>
                  <a:pt x="1809" y="2916"/>
                </a:cubicBezTo>
                <a:cubicBezTo>
                  <a:pt x="2371" y="2916"/>
                  <a:pt x="2371" y="2916"/>
                  <a:pt x="2371" y="2916"/>
                </a:cubicBezTo>
                <a:cubicBezTo>
                  <a:pt x="2509" y="2916"/>
                  <a:pt x="2621" y="2804"/>
                  <a:pt x="2621" y="2666"/>
                </a:cubicBezTo>
                <a:cubicBezTo>
                  <a:pt x="2621" y="1166"/>
                  <a:pt x="2621" y="1166"/>
                  <a:pt x="2621" y="1166"/>
                </a:cubicBezTo>
                <a:cubicBezTo>
                  <a:pt x="2621" y="1028"/>
                  <a:pt x="2509" y="916"/>
                  <a:pt x="2371" y="916"/>
                </a:cubicBezTo>
                <a:cubicBezTo>
                  <a:pt x="371" y="916"/>
                  <a:pt x="371" y="916"/>
                  <a:pt x="371" y="916"/>
                </a:cubicBezTo>
                <a:cubicBezTo>
                  <a:pt x="233" y="916"/>
                  <a:pt x="121" y="1028"/>
                  <a:pt x="121" y="1166"/>
                </a:cubicBezTo>
                <a:cubicBezTo>
                  <a:pt x="121" y="2666"/>
                  <a:pt x="121" y="2666"/>
                  <a:pt x="121" y="2666"/>
                </a:cubicBezTo>
                <a:cubicBezTo>
                  <a:pt x="121" y="2804"/>
                  <a:pt x="233" y="2916"/>
                  <a:pt x="371" y="2916"/>
                </a:cubicBezTo>
                <a:lnTo>
                  <a:pt x="1121" y="2916"/>
                </a:lnTo>
                <a:close/>
                <a:moveTo>
                  <a:pt x="1371" y="0"/>
                </a:moveTo>
                <a:cubicBezTo>
                  <a:pt x="1279" y="0"/>
                  <a:pt x="1205" y="74"/>
                  <a:pt x="1205" y="166"/>
                </a:cubicBezTo>
                <a:cubicBezTo>
                  <a:pt x="1205" y="258"/>
                  <a:pt x="1279" y="332"/>
                  <a:pt x="1371" y="332"/>
                </a:cubicBezTo>
                <a:cubicBezTo>
                  <a:pt x="1463" y="332"/>
                  <a:pt x="1537" y="258"/>
                  <a:pt x="1537" y="166"/>
                </a:cubicBezTo>
                <a:cubicBezTo>
                  <a:pt x="1537" y="74"/>
                  <a:pt x="1463" y="0"/>
                  <a:pt x="1371" y="0"/>
                </a:cubicBezTo>
                <a:close/>
                <a:moveTo>
                  <a:pt x="746" y="2157"/>
                </a:moveTo>
                <a:cubicBezTo>
                  <a:pt x="1091" y="2502"/>
                  <a:pt x="1651" y="2502"/>
                  <a:pt x="1996" y="2157"/>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71138309-191A-7909-BF7A-C67073435783}"/>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47782390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CEEEB-432A-7718-E76D-746AC77AF0F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4E5B03-54C0-7A35-74F1-F58B81C777AA}"/>
              </a:ext>
            </a:extLst>
          </p:cNvPr>
          <p:cNvSpPr>
            <a:spLocks noGrp="1"/>
          </p:cNvSpPr>
          <p:nvPr>
            <p:ph type="title"/>
          </p:nvPr>
        </p:nvSpPr>
        <p:spPr>
          <a:xfrm>
            <a:off x="585216" y="3088623"/>
            <a:ext cx="4772847" cy="443198"/>
          </a:xfrm>
        </p:spPr>
        <p:txBody>
          <a:bodyPr/>
          <a:lstStyle/>
          <a:p>
            <a:r>
              <a:rPr lang="en-US" dirty="0"/>
              <a:t>Work on your own      </a:t>
            </a:r>
          </a:p>
        </p:txBody>
      </p:sp>
      <p:sp>
        <p:nvSpPr>
          <p:cNvPr id="6" name="Text Placeholder 5">
            <a:extLst>
              <a:ext uri="{FF2B5EF4-FFF2-40B4-BE49-F238E27FC236}">
                <a16:creationId xmlns:a16="http://schemas.microsoft.com/office/drawing/2014/main" id="{48722266-4975-60B8-3966-8E30F4C26BC5}"/>
              </a:ext>
            </a:extLst>
          </p:cNvPr>
          <p:cNvSpPr>
            <a:spLocks noGrp="1"/>
          </p:cNvSpPr>
          <p:nvPr>
            <p:ph type="body" sz="quarter" idx="12"/>
          </p:nvPr>
        </p:nvSpPr>
        <p:spPr>
          <a:xfrm>
            <a:off x="585216" y="3977319"/>
            <a:ext cx="4772847" cy="307777"/>
          </a:xfrm>
        </p:spPr>
        <p:txBody>
          <a:bodyPr/>
          <a:lstStyle/>
          <a:p>
            <a:r>
              <a:rPr lang="en-US" dirty="0">
                <a:latin typeface="+mj-lt"/>
              </a:rPr>
              <a:t>15 Minutes</a:t>
            </a:r>
          </a:p>
        </p:txBody>
      </p:sp>
      <p:sp>
        <p:nvSpPr>
          <p:cNvPr id="2" name="TextBox 1">
            <a:extLst>
              <a:ext uri="{FF2B5EF4-FFF2-40B4-BE49-F238E27FC236}">
                <a16:creationId xmlns:a16="http://schemas.microsoft.com/office/drawing/2014/main" id="{CE092A15-8239-2ED5-4108-BB9BCA632AF1}"/>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47823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E6F58-950A-53FE-AF01-556B04AE5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8AD55-280B-13EF-00FC-B42B4DE4178C}"/>
              </a:ext>
            </a:extLst>
          </p:cNvPr>
          <p:cNvSpPr>
            <a:spLocks noGrp="1"/>
          </p:cNvSpPr>
          <p:nvPr>
            <p:ph type="title"/>
          </p:nvPr>
        </p:nvSpPr>
        <p:spPr>
          <a:xfrm>
            <a:off x="585216" y="3088623"/>
            <a:ext cx="4772847" cy="443198"/>
          </a:xfrm>
        </p:spPr>
        <p:txBody>
          <a:bodyPr/>
          <a:lstStyle/>
          <a:p>
            <a:r>
              <a:rPr lang="en-US" dirty="0"/>
              <a:t>Share out     </a:t>
            </a:r>
          </a:p>
        </p:txBody>
      </p:sp>
      <p:sp>
        <p:nvSpPr>
          <p:cNvPr id="3" name="Text Placeholder 2">
            <a:extLst>
              <a:ext uri="{FF2B5EF4-FFF2-40B4-BE49-F238E27FC236}">
                <a16:creationId xmlns:a16="http://schemas.microsoft.com/office/drawing/2014/main" id="{374C071A-4CE1-CDD4-D2DB-094F2E97F776}"/>
              </a:ext>
            </a:extLst>
          </p:cNvPr>
          <p:cNvSpPr>
            <a:spLocks noGrp="1"/>
          </p:cNvSpPr>
          <p:nvPr>
            <p:ph type="body" sz="quarter" idx="12"/>
          </p:nvPr>
        </p:nvSpPr>
        <p:spPr>
          <a:xfrm>
            <a:off x="585216" y="3977319"/>
            <a:ext cx="4772847" cy="307777"/>
          </a:xfrm>
        </p:spPr>
        <p:txBody>
          <a:bodyPr/>
          <a:lstStyle/>
          <a:p>
            <a:r>
              <a:rPr lang="en-US">
                <a:latin typeface="+mj-lt"/>
              </a:rPr>
              <a:t>5 Minutes</a:t>
            </a:r>
          </a:p>
        </p:txBody>
      </p:sp>
      <p:sp>
        <p:nvSpPr>
          <p:cNvPr id="4" name="TextBox 3">
            <a:extLst>
              <a:ext uri="{FF2B5EF4-FFF2-40B4-BE49-F238E27FC236}">
                <a16:creationId xmlns:a16="http://schemas.microsoft.com/office/drawing/2014/main" id="{E0942287-91B9-843E-E860-D3835F2807BE}"/>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95854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9171-1566-E911-7E97-EC33DBDA1AE0}"/>
              </a:ext>
            </a:extLst>
          </p:cNvPr>
          <p:cNvSpPr>
            <a:spLocks noGrp="1"/>
          </p:cNvSpPr>
          <p:nvPr>
            <p:ph type="title"/>
          </p:nvPr>
        </p:nvSpPr>
        <p:spPr>
          <a:xfrm>
            <a:off x="588263" y="457200"/>
            <a:ext cx="11018520" cy="492443"/>
          </a:xfrm>
        </p:spPr>
        <p:txBody>
          <a:bodyPr/>
          <a:lstStyle/>
          <a:p>
            <a:r>
              <a:rPr lang="en-US">
                <a:ea typeface="+mj-ea"/>
                <a:cs typeface="+mj-cs"/>
              </a:rPr>
              <a:t>Unit 6: Plan the Menu</a:t>
            </a:r>
          </a:p>
        </p:txBody>
      </p:sp>
      <p:cxnSp>
        <p:nvCxnSpPr>
          <p:cNvPr id="7" name="Straight Connector 6">
            <a:extLst>
              <a:ext uri="{FF2B5EF4-FFF2-40B4-BE49-F238E27FC236}">
                <a16:creationId xmlns:a16="http://schemas.microsoft.com/office/drawing/2014/main" id="{660BBBF4-D891-9A29-2CC5-0EE4100BE916}"/>
              </a:ext>
              <a:ext uri="{C183D7F6-B498-43B3-948B-1728B52AA6E4}">
                <adec:decorative xmlns:adec="http://schemas.microsoft.com/office/drawing/2017/decorative" val="1"/>
              </a:ext>
            </a:extLst>
          </p:cNvPr>
          <p:cNvCxnSpPr>
            <a:cxnSpLocks/>
          </p:cNvCxnSpPr>
          <p:nvPr/>
        </p:nvCxnSpPr>
        <p:spPr>
          <a:xfrm>
            <a:off x="838492" y="1193228"/>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EED0770-D973-5550-D3F8-8167F418CC47}"/>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9" name="Rounded Rectangle 24_1">
            <a:extLst>
              <a:ext uri="{FF2B5EF4-FFF2-40B4-BE49-F238E27FC236}">
                <a16:creationId xmlns:a16="http://schemas.microsoft.com/office/drawing/2014/main" id="{3002A361-5386-C417-778E-78FBC4869F54}"/>
              </a:ext>
              <a:ext uri="{C183D7F6-B498-43B3-948B-1728B52AA6E4}">
                <adec:decorative xmlns:adec="http://schemas.microsoft.com/office/drawing/2017/decorative" val="1"/>
              </a:ext>
            </a:extLst>
          </p:cNvPr>
          <p:cNvSpPr>
            <a:spLocks/>
          </p:cNvSpPr>
          <p:nvPr/>
        </p:nvSpPr>
        <p:spPr bwMode="auto">
          <a:xfrm>
            <a:off x="588262" y="1193228"/>
            <a:ext cx="6224018" cy="50758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0" name="Freeform: Shape 9">
            <a:extLst>
              <a:ext uri="{FF2B5EF4-FFF2-40B4-BE49-F238E27FC236}">
                <a16:creationId xmlns:a16="http://schemas.microsoft.com/office/drawing/2014/main" id="{0D5ACDE0-29A8-7DE0-A14E-57D71B663187}"/>
              </a:ext>
              <a:ext uri="{C183D7F6-B498-43B3-948B-1728B52AA6E4}">
                <adec:decorative xmlns:adec="http://schemas.microsoft.com/office/drawing/2017/decorative" val="1"/>
              </a:ext>
            </a:extLst>
          </p:cNvPr>
          <p:cNvSpPr>
            <a:spLocks/>
          </p:cNvSpPr>
          <p:nvPr/>
        </p:nvSpPr>
        <p:spPr bwMode="auto">
          <a:xfrm>
            <a:off x="6979920" y="1193228"/>
            <a:ext cx="5212080" cy="5075811"/>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12" name="Freeform: Shape 11">
            <a:extLst>
              <a:ext uri="{FF2B5EF4-FFF2-40B4-BE49-F238E27FC236}">
                <a16:creationId xmlns:a16="http://schemas.microsoft.com/office/drawing/2014/main" id="{E2EDA565-F1B7-14BF-D9A0-695D280E6B7C}"/>
              </a:ext>
              <a:ext uri="{C183D7F6-B498-43B3-948B-1728B52AA6E4}">
                <adec:decorative xmlns:adec="http://schemas.microsoft.com/office/drawing/2017/decorative" val="1"/>
              </a:ext>
            </a:extLst>
          </p:cNvPr>
          <p:cNvSpPr>
            <a:spLocks/>
          </p:cNvSpPr>
          <p:nvPr/>
        </p:nvSpPr>
        <p:spPr bwMode="auto">
          <a:xfrm>
            <a:off x="1014863" y="1193228"/>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pic>
        <p:nvPicPr>
          <p:cNvPr id="13" name="Picture 12">
            <a:extLst>
              <a:ext uri="{FF2B5EF4-FFF2-40B4-BE49-F238E27FC236}">
                <a16:creationId xmlns:a16="http://schemas.microsoft.com/office/drawing/2014/main" id="{324E8DF0-8523-0B5A-DE02-CEF7772B009A}"/>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b="5076"/>
          <a:stretch/>
        </p:blipFill>
        <p:spPr>
          <a:xfrm flipV="1">
            <a:off x="699684" y="1193228"/>
            <a:ext cx="6112596" cy="940372"/>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14" name="Rectangle: Rounded Corners 13">
            <a:extLst>
              <a:ext uri="{FF2B5EF4-FFF2-40B4-BE49-F238E27FC236}">
                <a16:creationId xmlns:a16="http://schemas.microsoft.com/office/drawing/2014/main" id="{ADD97091-B519-0C2E-E8DD-88245054F4BE}"/>
              </a:ext>
              <a:ext uri="{C183D7F6-B498-43B3-948B-1728B52AA6E4}">
                <adec:decorative xmlns:adec="http://schemas.microsoft.com/office/drawing/2017/decorative" val="1"/>
              </a:ext>
            </a:extLst>
          </p:cNvPr>
          <p:cNvSpPr>
            <a:spLocks/>
          </p:cNvSpPr>
          <p:nvPr/>
        </p:nvSpPr>
        <p:spPr bwMode="auto">
          <a:xfrm>
            <a:off x="740664" y="3776612"/>
            <a:ext cx="5919216" cy="2320098"/>
          </a:xfrm>
          <a:prstGeom prst="roundRect">
            <a:avLst>
              <a:gd name="adj" fmla="val 37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3" name="TextBox 22">
            <a:extLst>
              <a:ext uri="{FF2B5EF4-FFF2-40B4-BE49-F238E27FC236}">
                <a16:creationId xmlns:a16="http://schemas.microsoft.com/office/drawing/2014/main" id="{5F0E37A8-A70C-ACFB-4ECC-FFDD2FFF0D12}"/>
              </a:ext>
              <a:ext uri="{C183D7F6-B498-43B3-948B-1728B52AA6E4}">
                <adec:decorative xmlns:adec="http://schemas.microsoft.com/office/drawing/2017/decorative" val="0"/>
              </a:ext>
            </a:extLst>
          </p:cNvPr>
          <p:cNvSpPr txBox="1">
            <a:spLocks/>
          </p:cNvSpPr>
          <p:nvPr/>
        </p:nvSpPr>
        <p:spPr>
          <a:xfrm>
            <a:off x="768863" y="2342725"/>
            <a:ext cx="5862816" cy="738664"/>
          </a:xfrm>
          <a:prstGeom prst="rect">
            <a:avLst/>
          </a:prstGeom>
          <a:noFill/>
        </p:spPr>
        <p:txBody>
          <a:bodyPr wrap="square" lIns="0" tIns="0" rIns="0" bIns="0">
            <a:spAutoFit/>
          </a:bodyPr>
          <a:lstStyle/>
          <a:p>
            <a:pPr defTabSz="932742">
              <a:spcAft>
                <a:spcPts val="1200"/>
              </a:spcAft>
            </a:pPr>
            <a:r>
              <a:rPr lang="en-US" sz="1600">
                <a:ln w="3175">
                  <a:noFill/>
                </a:ln>
                <a:gradFill flip="none" rotWithShape="1">
                  <a:gsLst>
                    <a:gs pos="0">
                      <a:schemeClr val="accent1"/>
                    </a:gs>
                    <a:gs pos="100000">
                      <a:schemeClr val="accent2"/>
                    </a:gs>
                  </a:gsLst>
                  <a:lin ang="10800000" scaled="1"/>
                  <a:tileRect/>
                </a:gradFill>
                <a:latin typeface="+mj-lt"/>
                <a:ea typeface="+mj-ea"/>
                <a:cs typeface="+mj-cs"/>
              </a:rPr>
              <a:t>For this exercise we are going to create food and menu options for your destination. They can enhance the mood theme, and experience of the visitors</a:t>
            </a:r>
          </a:p>
        </p:txBody>
      </p:sp>
      <p:sp>
        <p:nvSpPr>
          <p:cNvPr id="24" name="TextBox 23">
            <a:extLst>
              <a:ext uri="{FF2B5EF4-FFF2-40B4-BE49-F238E27FC236}">
                <a16:creationId xmlns:a16="http://schemas.microsoft.com/office/drawing/2014/main" id="{E4F500CE-4948-028E-2DC4-E1CA634D13E7}"/>
              </a:ext>
              <a:ext uri="{C183D7F6-B498-43B3-948B-1728B52AA6E4}">
                <adec:decorative xmlns:adec="http://schemas.microsoft.com/office/drawing/2017/decorative" val="0"/>
              </a:ext>
            </a:extLst>
          </p:cNvPr>
          <p:cNvSpPr txBox="1">
            <a:spLocks/>
          </p:cNvSpPr>
          <p:nvPr/>
        </p:nvSpPr>
        <p:spPr>
          <a:xfrm>
            <a:off x="768863" y="3381811"/>
            <a:ext cx="5862816" cy="246221"/>
          </a:xfrm>
          <a:prstGeom prst="rect">
            <a:avLst/>
          </a:prstGeom>
          <a:noFill/>
        </p:spPr>
        <p:txBody>
          <a:bodyPr wrap="square" lIns="0" tIns="0" rIns="0" bIns="0">
            <a:spAutoFit/>
          </a:bodyPr>
          <a:lstStyle/>
          <a:p>
            <a:pPr marL="0" indent="0">
              <a:buNone/>
            </a:pPr>
            <a:r>
              <a:rPr lang="en-US" sz="1600">
                <a:latin typeface="+mj-lt"/>
                <a:ea typeface="+mj-ea"/>
                <a:cs typeface="+mj-cs"/>
              </a:rPr>
              <a:t>Follow the steps in Unit 6 to design your menu</a:t>
            </a:r>
          </a:p>
        </p:txBody>
      </p:sp>
      <p:sp>
        <p:nvSpPr>
          <p:cNvPr id="15" name="TextBox 14">
            <a:extLst>
              <a:ext uri="{FF2B5EF4-FFF2-40B4-BE49-F238E27FC236}">
                <a16:creationId xmlns:a16="http://schemas.microsoft.com/office/drawing/2014/main" id="{4D0163E6-400F-4DE9-7084-931FB2A315DF}"/>
              </a:ext>
            </a:extLst>
          </p:cNvPr>
          <p:cNvSpPr txBox="1">
            <a:spLocks/>
          </p:cNvSpPr>
          <p:nvPr/>
        </p:nvSpPr>
        <p:spPr>
          <a:xfrm>
            <a:off x="885825" y="3923505"/>
            <a:ext cx="5628894" cy="2026313"/>
          </a:xfrm>
          <a:prstGeom prst="rect">
            <a:avLst/>
          </a:prstGeom>
          <a:noFill/>
        </p:spPr>
        <p:txBody>
          <a:bodyPr wrap="square" lIns="0" tIns="0" rIns="0" bIns="0" numCol="2">
            <a:noAutofit/>
          </a:bodyPr>
          <a:lstStyle/>
          <a:p>
            <a:pPr marL="279400" indent="-279400" algn="l">
              <a:spcAft>
                <a:spcPts val="1500"/>
              </a:spcAft>
              <a:buFont typeface="+mj-lt"/>
              <a:buAutoNum type="arabicPeriod"/>
            </a:pPr>
            <a:r>
              <a:rPr lang="en-US" sz="1600" i="0" dirty="0">
                <a:effectLst/>
              </a:rPr>
              <a:t>Ideate</a:t>
            </a:r>
          </a:p>
          <a:p>
            <a:pPr marL="279400" indent="-279400" algn="l">
              <a:spcAft>
                <a:spcPts val="1500"/>
              </a:spcAft>
              <a:buFont typeface="+mj-lt"/>
              <a:buAutoNum type="arabicPeriod"/>
            </a:pPr>
            <a:r>
              <a:rPr lang="en-US" sz="1600" i="0" dirty="0">
                <a:effectLst/>
              </a:rPr>
              <a:t>Generate the image</a:t>
            </a:r>
          </a:p>
          <a:p>
            <a:pPr marL="279400" indent="-279400" algn="l">
              <a:spcAft>
                <a:spcPts val="1500"/>
              </a:spcAft>
              <a:buFont typeface="+mj-lt"/>
              <a:buAutoNum type="arabicPeriod"/>
            </a:pPr>
            <a:r>
              <a:rPr lang="en-US" sz="1600" i="0" dirty="0">
                <a:effectLst/>
              </a:rPr>
              <a:t>Ideate a signature drink</a:t>
            </a:r>
          </a:p>
          <a:p>
            <a:pPr marL="279400" indent="-279400" algn="l">
              <a:spcAft>
                <a:spcPts val="1500"/>
              </a:spcAft>
              <a:buFont typeface="+mj-lt"/>
              <a:buAutoNum type="arabicPeriod"/>
            </a:pPr>
            <a:r>
              <a:rPr lang="en-US" sz="1600" i="0" dirty="0">
                <a:effectLst/>
              </a:rPr>
              <a:t>Ideate with Copilot</a:t>
            </a:r>
          </a:p>
          <a:p>
            <a:pPr marL="279400" indent="-279400" algn="l">
              <a:spcAft>
                <a:spcPts val="1500"/>
              </a:spcAft>
              <a:buFont typeface="+mj-lt"/>
              <a:buAutoNum type="arabicPeriod"/>
            </a:pPr>
            <a:r>
              <a:rPr lang="en-US" sz="1600" i="0" dirty="0">
                <a:effectLst/>
              </a:rPr>
              <a:t>Generate your image</a:t>
            </a:r>
          </a:p>
          <a:p>
            <a:pPr marL="279400" indent="-279400" algn="l">
              <a:spcAft>
                <a:spcPts val="1500"/>
              </a:spcAft>
              <a:buFont typeface="+mj-lt"/>
              <a:buAutoNum type="arabicPeriod"/>
            </a:pPr>
            <a:r>
              <a:rPr lang="en-US" sz="1600" i="0" dirty="0">
                <a:effectLst/>
              </a:rPr>
              <a:t>Ideate with a reference</a:t>
            </a:r>
          </a:p>
          <a:p>
            <a:pPr marL="279400" indent="-279400" algn="l">
              <a:spcAft>
                <a:spcPts val="1500"/>
              </a:spcAft>
              <a:buFont typeface="+mj-lt"/>
              <a:buAutoNum type="arabicPeriod"/>
            </a:pPr>
            <a:r>
              <a:rPr lang="en-US" sz="1600" i="0" dirty="0">
                <a:effectLst/>
              </a:rPr>
              <a:t>Download the image and paste it into your PowerPoint slide titled Menu</a:t>
            </a:r>
          </a:p>
        </p:txBody>
      </p:sp>
      <p:grpSp>
        <p:nvGrpSpPr>
          <p:cNvPr id="16" name="Group 15">
            <a:extLst>
              <a:ext uri="{FF2B5EF4-FFF2-40B4-BE49-F238E27FC236}">
                <a16:creationId xmlns:a16="http://schemas.microsoft.com/office/drawing/2014/main" id="{FBBD4DBD-FFBE-1884-9ED9-E187F4EC3373}"/>
              </a:ext>
              <a:ext uri="{C183D7F6-B498-43B3-948B-1728B52AA6E4}">
                <adec:decorative xmlns:adec="http://schemas.microsoft.com/office/drawing/2017/decorative" val="1"/>
              </a:ext>
            </a:extLst>
          </p:cNvPr>
          <p:cNvGrpSpPr/>
          <p:nvPr/>
        </p:nvGrpSpPr>
        <p:grpSpPr>
          <a:xfrm>
            <a:off x="768863" y="1460586"/>
            <a:ext cx="736979" cy="731926"/>
            <a:chOff x="987658" y="5065483"/>
            <a:chExt cx="1169054" cy="1200820"/>
          </a:xfrm>
        </p:grpSpPr>
        <p:grpSp>
          <p:nvGrpSpPr>
            <p:cNvPr id="17" name="Group 16">
              <a:extLst>
                <a:ext uri="{FF2B5EF4-FFF2-40B4-BE49-F238E27FC236}">
                  <a16:creationId xmlns:a16="http://schemas.microsoft.com/office/drawing/2014/main" id="{19EE1AB3-661C-112E-2EBB-7349EFB60865}"/>
                </a:ext>
              </a:extLst>
            </p:cNvPr>
            <p:cNvGrpSpPr/>
            <p:nvPr/>
          </p:nvGrpSpPr>
          <p:grpSpPr>
            <a:xfrm>
              <a:off x="987658" y="5065483"/>
              <a:ext cx="1169054" cy="1200820"/>
              <a:chOff x="6349393" y="1711575"/>
              <a:chExt cx="5590022" cy="5674618"/>
            </a:xfrm>
          </p:grpSpPr>
          <p:sp>
            <p:nvSpPr>
              <p:cNvPr id="20" name="Rounded Rectangle 3_1">
                <a:extLst>
                  <a:ext uri="{FF2B5EF4-FFF2-40B4-BE49-F238E27FC236}">
                    <a16:creationId xmlns:a16="http://schemas.microsoft.com/office/drawing/2014/main" id="{58AB6F85-19DE-B883-CE03-6D4BD030D3BD}"/>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1" name="Rounded Rectangle 3_1">
                <a:extLst>
                  <a:ext uri="{FF2B5EF4-FFF2-40B4-BE49-F238E27FC236}">
                    <a16:creationId xmlns:a16="http://schemas.microsoft.com/office/drawing/2014/main" id="{06828A88-2C0A-2BDA-ECD4-097D5A38967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18" name="Rounded Rectangle 3_1">
              <a:extLst>
                <a:ext uri="{FF2B5EF4-FFF2-40B4-BE49-F238E27FC236}">
                  <a16:creationId xmlns:a16="http://schemas.microsoft.com/office/drawing/2014/main" id="{73D9723E-E45D-8085-EFEB-71438BEBDDCB}"/>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19" name="Rounded Rectangle 24_1">
              <a:extLst>
                <a:ext uri="{FF2B5EF4-FFF2-40B4-BE49-F238E27FC236}">
                  <a16:creationId xmlns:a16="http://schemas.microsoft.com/office/drawing/2014/main" id="{1FEE4165-6084-B076-33AC-A0F28425F9C7}"/>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2" name="Oval 21">
            <a:extLst>
              <a:ext uri="{FF2B5EF4-FFF2-40B4-BE49-F238E27FC236}">
                <a16:creationId xmlns:a16="http://schemas.microsoft.com/office/drawing/2014/main" id="{523D0D8B-F346-910D-8B90-C491668B6276}"/>
              </a:ext>
              <a:ext uri="{C183D7F6-B498-43B3-948B-1728B52AA6E4}">
                <adec:decorative xmlns:adec="http://schemas.microsoft.com/office/drawing/2017/decorative" val="1"/>
              </a:ext>
            </a:extLst>
          </p:cNvPr>
          <p:cNvSpPr>
            <a:spLocks/>
          </p:cNvSpPr>
          <p:nvPr/>
        </p:nvSpPr>
        <p:spPr bwMode="auto">
          <a:xfrm>
            <a:off x="842328" y="1541300"/>
            <a:ext cx="590051" cy="570498"/>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cxnSp>
        <p:nvCxnSpPr>
          <p:cNvPr id="25" name="Straight Connector 24">
            <a:extLst>
              <a:ext uri="{FF2B5EF4-FFF2-40B4-BE49-F238E27FC236}">
                <a16:creationId xmlns:a16="http://schemas.microsoft.com/office/drawing/2014/main" id="{5674D88D-2AC6-032B-6329-93FD38F19F04}"/>
              </a:ext>
              <a:ext uri="{C183D7F6-B498-43B3-948B-1728B52AA6E4}">
                <adec:decorative xmlns:adec="http://schemas.microsoft.com/office/drawing/2017/decorative" val="1"/>
              </a:ext>
            </a:extLst>
          </p:cNvPr>
          <p:cNvCxnSpPr>
            <a:cxnSpLocks/>
          </p:cNvCxnSpPr>
          <p:nvPr/>
        </p:nvCxnSpPr>
        <p:spPr>
          <a:xfrm>
            <a:off x="768862" y="3231600"/>
            <a:ext cx="5862816" cy="0"/>
          </a:xfrm>
          <a:prstGeom prst="line">
            <a:avLst/>
          </a:prstGeom>
          <a:ln w="19050" cap="rnd">
            <a:solidFill>
              <a:schemeClr val="bg1"/>
            </a:solidFill>
            <a:prstDash val="solid"/>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6B0B78A-C1F3-02E5-338C-CE1791620D18}"/>
              </a:ext>
              <a:ext uri="{C183D7F6-B498-43B3-948B-1728B52AA6E4}">
                <adec:decorative xmlns:adec="http://schemas.microsoft.com/office/drawing/2017/decorative" val="1"/>
              </a:ext>
            </a:extLst>
          </p:cNvPr>
          <p:cNvCxnSpPr>
            <a:cxnSpLocks/>
          </p:cNvCxnSpPr>
          <p:nvPr/>
        </p:nvCxnSpPr>
        <p:spPr>
          <a:xfrm>
            <a:off x="3510346" y="3923505"/>
            <a:ext cx="0" cy="2026313"/>
          </a:xfrm>
          <a:prstGeom prst="line">
            <a:avLst/>
          </a:prstGeom>
          <a:ln w="6350">
            <a:solidFill>
              <a:schemeClr val="bg1">
                <a:lumMod val="7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6" name="Picture 5" descr="AI generated hot chocolate drink">
            <a:extLst>
              <a:ext uri="{FF2B5EF4-FFF2-40B4-BE49-F238E27FC236}">
                <a16:creationId xmlns:a16="http://schemas.microsoft.com/office/drawing/2014/main" id="{CAFFF0DA-D658-228C-769D-2B28A1491B4B}"/>
              </a:ext>
              <a:ext uri="{C183D7F6-B498-43B3-948B-1728B52AA6E4}">
                <adec:decorative xmlns:adec="http://schemas.microsoft.com/office/drawing/2017/decorative" val="0"/>
              </a:ext>
            </a:extLst>
          </p:cNvPr>
          <p:cNvPicPr>
            <a:picLocks/>
          </p:cNvPicPr>
          <p:nvPr/>
        </p:nvPicPr>
        <p:blipFill rotWithShape="1">
          <a:blip r:embed="rId3"/>
          <a:srcRect t="1583" b="1583"/>
          <a:stretch/>
        </p:blipFill>
        <p:spPr>
          <a:xfrm>
            <a:off x="7147560" y="1360868"/>
            <a:ext cx="4876800" cy="4740530"/>
          </a:xfrm>
          <a:prstGeom prst="roundRect">
            <a:avLst>
              <a:gd name="adj" fmla="val 2013"/>
            </a:avLst>
          </a:prstGeom>
          <a:solidFill>
            <a:srgbClr val="FCEDE1"/>
          </a:solidFill>
        </p:spPr>
      </p:pic>
      <p:sp>
        <p:nvSpPr>
          <p:cNvPr id="31" name="CompanyDirectory_EF0D">
            <a:extLst>
              <a:ext uri="{FF2B5EF4-FFF2-40B4-BE49-F238E27FC236}">
                <a16:creationId xmlns:a16="http://schemas.microsoft.com/office/drawing/2014/main" id="{FCE19A87-8998-8AE6-2E5D-73F30BA416F0}"/>
              </a:ext>
              <a:ext uri="{C183D7F6-B498-43B3-948B-1728B52AA6E4}">
                <adec:decorative xmlns:adec="http://schemas.microsoft.com/office/drawing/2017/decorative" val="1"/>
              </a:ext>
            </a:extLst>
          </p:cNvPr>
          <p:cNvSpPr>
            <a:spLocks noChangeAspect="1" noEditPoints="1"/>
          </p:cNvSpPr>
          <p:nvPr/>
        </p:nvSpPr>
        <p:spPr bwMode="auto">
          <a:xfrm>
            <a:off x="997949" y="1671638"/>
            <a:ext cx="278810" cy="309822"/>
          </a:xfrm>
          <a:custGeom>
            <a:avLst/>
            <a:gdLst>
              <a:gd name="T0" fmla="*/ 374 w 3371"/>
              <a:gd name="T1" fmla="*/ 3746 h 3746"/>
              <a:gd name="T2" fmla="*/ 374 w 3371"/>
              <a:gd name="T3" fmla="*/ 0 h 3746"/>
              <a:gd name="T4" fmla="*/ 3371 w 3371"/>
              <a:gd name="T5" fmla="*/ 0 h 3746"/>
              <a:gd name="T6" fmla="*/ 3371 w 3371"/>
              <a:gd name="T7" fmla="*/ 3746 h 3746"/>
              <a:gd name="T8" fmla="*/ 374 w 3371"/>
              <a:gd name="T9" fmla="*/ 3746 h 3746"/>
              <a:gd name="T10" fmla="*/ 0 w 3371"/>
              <a:gd name="T11" fmla="*/ 501 h 3746"/>
              <a:gd name="T12" fmla="*/ 367 w 3371"/>
              <a:gd name="T13" fmla="*/ 501 h 3746"/>
              <a:gd name="T14" fmla="*/ 0 w 3371"/>
              <a:gd name="T15" fmla="*/ 1251 h 3746"/>
              <a:gd name="T16" fmla="*/ 367 w 3371"/>
              <a:gd name="T17" fmla="*/ 1251 h 3746"/>
              <a:gd name="T18" fmla="*/ 0 w 3371"/>
              <a:gd name="T19" fmla="*/ 2500 h 3746"/>
              <a:gd name="T20" fmla="*/ 367 w 3371"/>
              <a:gd name="T21" fmla="*/ 2500 h 3746"/>
              <a:gd name="T22" fmla="*/ 0 w 3371"/>
              <a:gd name="T23" fmla="*/ 3250 h 3746"/>
              <a:gd name="T24" fmla="*/ 367 w 3371"/>
              <a:gd name="T25" fmla="*/ 3250 h 3746"/>
              <a:gd name="T26" fmla="*/ 1748 w 3371"/>
              <a:gd name="T27" fmla="*/ 749 h 3746"/>
              <a:gd name="T28" fmla="*/ 2997 w 3371"/>
              <a:gd name="T29" fmla="*/ 749 h 3746"/>
              <a:gd name="T30" fmla="*/ 1748 w 3371"/>
              <a:gd name="T31" fmla="*/ 1249 h 3746"/>
              <a:gd name="T32" fmla="*/ 2997 w 3371"/>
              <a:gd name="T33" fmla="*/ 1249 h 3746"/>
              <a:gd name="T34" fmla="*/ 1748 w 3371"/>
              <a:gd name="T35" fmla="*/ 2497 h 3746"/>
              <a:gd name="T36" fmla="*/ 2997 w 3371"/>
              <a:gd name="T37" fmla="*/ 2497 h 3746"/>
              <a:gd name="T38" fmla="*/ 1748 w 3371"/>
              <a:gd name="T39" fmla="*/ 2997 h 3746"/>
              <a:gd name="T40" fmla="*/ 2997 w 3371"/>
              <a:gd name="T41" fmla="*/ 2997 h 3746"/>
              <a:gd name="T42" fmla="*/ 1122 w 3371"/>
              <a:gd name="T43" fmla="*/ 753 h 3746"/>
              <a:gd name="T44" fmla="*/ 874 w 3371"/>
              <a:gd name="T45" fmla="*/ 1001 h 3746"/>
              <a:gd name="T46" fmla="*/ 1122 w 3371"/>
              <a:gd name="T47" fmla="*/ 1249 h 3746"/>
              <a:gd name="T48" fmla="*/ 1369 w 3371"/>
              <a:gd name="T49" fmla="*/ 1001 h 3746"/>
              <a:gd name="T50" fmla="*/ 1122 w 3371"/>
              <a:gd name="T51" fmla="*/ 753 h 3746"/>
              <a:gd name="T52" fmla="*/ 1122 w 3371"/>
              <a:gd name="T53" fmla="*/ 2499 h 3746"/>
              <a:gd name="T54" fmla="*/ 874 w 3371"/>
              <a:gd name="T55" fmla="*/ 2747 h 3746"/>
              <a:gd name="T56" fmla="*/ 1122 w 3371"/>
              <a:gd name="T57" fmla="*/ 2995 h 3746"/>
              <a:gd name="T58" fmla="*/ 1369 w 3371"/>
              <a:gd name="T59" fmla="*/ 2747 h 3746"/>
              <a:gd name="T60" fmla="*/ 1122 w 3371"/>
              <a:gd name="T61" fmla="*/ 2499 h 3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71" h="3746">
                <a:moveTo>
                  <a:pt x="374" y="3746"/>
                </a:moveTo>
                <a:cubicBezTo>
                  <a:pt x="374" y="0"/>
                  <a:pt x="374" y="0"/>
                  <a:pt x="374" y="0"/>
                </a:cubicBezTo>
                <a:cubicBezTo>
                  <a:pt x="3371" y="0"/>
                  <a:pt x="3371" y="0"/>
                  <a:pt x="3371" y="0"/>
                </a:cubicBezTo>
                <a:cubicBezTo>
                  <a:pt x="3371" y="3746"/>
                  <a:pt x="3371" y="3746"/>
                  <a:pt x="3371" y="3746"/>
                </a:cubicBezTo>
                <a:lnTo>
                  <a:pt x="374" y="3746"/>
                </a:lnTo>
                <a:close/>
                <a:moveTo>
                  <a:pt x="0" y="501"/>
                </a:moveTo>
                <a:cubicBezTo>
                  <a:pt x="367" y="501"/>
                  <a:pt x="367" y="501"/>
                  <a:pt x="367" y="501"/>
                </a:cubicBezTo>
                <a:moveTo>
                  <a:pt x="0" y="1251"/>
                </a:moveTo>
                <a:cubicBezTo>
                  <a:pt x="367" y="1251"/>
                  <a:pt x="367" y="1251"/>
                  <a:pt x="367" y="1251"/>
                </a:cubicBezTo>
                <a:moveTo>
                  <a:pt x="0" y="2500"/>
                </a:moveTo>
                <a:cubicBezTo>
                  <a:pt x="367" y="2500"/>
                  <a:pt x="367" y="2500"/>
                  <a:pt x="367" y="2500"/>
                </a:cubicBezTo>
                <a:moveTo>
                  <a:pt x="0" y="3250"/>
                </a:moveTo>
                <a:cubicBezTo>
                  <a:pt x="367" y="3250"/>
                  <a:pt x="367" y="3250"/>
                  <a:pt x="367" y="3250"/>
                </a:cubicBezTo>
                <a:moveTo>
                  <a:pt x="1748" y="749"/>
                </a:moveTo>
                <a:cubicBezTo>
                  <a:pt x="2997" y="749"/>
                  <a:pt x="2997" y="749"/>
                  <a:pt x="2997" y="749"/>
                </a:cubicBezTo>
                <a:moveTo>
                  <a:pt x="1748" y="1249"/>
                </a:moveTo>
                <a:cubicBezTo>
                  <a:pt x="2997" y="1249"/>
                  <a:pt x="2997" y="1249"/>
                  <a:pt x="2997" y="1249"/>
                </a:cubicBezTo>
                <a:moveTo>
                  <a:pt x="1748" y="2497"/>
                </a:moveTo>
                <a:cubicBezTo>
                  <a:pt x="2997" y="2497"/>
                  <a:pt x="2997" y="2497"/>
                  <a:pt x="2997" y="2497"/>
                </a:cubicBezTo>
                <a:moveTo>
                  <a:pt x="1748" y="2997"/>
                </a:moveTo>
                <a:cubicBezTo>
                  <a:pt x="2997" y="2997"/>
                  <a:pt x="2997" y="2997"/>
                  <a:pt x="2997" y="2997"/>
                </a:cubicBezTo>
                <a:moveTo>
                  <a:pt x="1122" y="753"/>
                </a:moveTo>
                <a:cubicBezTo>
                  <a:pt x="985" y="753"/>
                  <a:pt x="874" y="864"/>
                  <a:pt x="874" y="1001"/>
                </a:cubicBezTo>
                <a:cubicBezTo>
                  <a:pt x="874" y="1138"/>
                  <a:pt x="985" y="1249"/>
                  <a:pt x="1122" y="1249"/>
                </a:cubicBezTo>
                <a:cubicBezTo>
                  <a:pt x="1258" y="1249"/>
                  <a:pt x="1369" y="1138"/>
                  <a:pt x="1369" y="1001"/>
                </a:cubicBezTo>
                <a:cubicBezTo>
                  <a:pt x="1369" y="864"/>
                  <a:pt x="1258" y="753"/>
                  <a:pt x="1122" y="753"/>
                </a:cubicBezTo>
                <a:close/>
                <a:moveTo>
                  <a:pt x="1122" y="2499"/>
                </a:moveTo>
                <a:cubicBezTo>
                  <a:pt x="985" y="2499"/>
                  <a:pt x="874" y="2610"/>
                  <a:pt x="874" y="2747"/>
                </a:cubicBezTo>
                <a:cubicBezTo>
                  <a:pt x="874" y="2884"/>
                  <a:pt x="985" y="2995"/>
                  <a:pt x="1122" y="2995"/>
                </a:cubicBezTo>
                <a:cubicBezTo>
                  <a:pt x="1258" y="2995"/>
                  <a:pt x="1369" y="2884"/>
                  <a:pt x="1369" y="2747"/>
                </a:cubicBezTo>
                <a:cubicBezTo>
                  <a:pt x="1369" y="2610"/>
                  <a:pt x="1258" y="2499"/>
                  <a:pt x="1122" y="2499"/>
                </a:cubicBezTo>
                <a:close/>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0E1B9A43-330B-3853-1C94-F1339BB433E9}"/>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7060352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33E0E-2BBB-5C60-7FB6-903D4D133D16}"/>
              </a:ext>
            </a:extLst>
          </p:cNvPr>
          <p:cNvSpPr>
            <a:spLocks noGrp="1"/>
          </p:cNvSpPr>
          <p:nvPr>
            <p:ph type="title"/>
          </p:nvPr>
        </p:nvSpPr>
        <p:spPr/>
        <p:txBody>
          <a:bodyPr/>
          <a:lstStyle/>
          <a:p>
            <a:r>
              <a:rPr lang="en-US" dirty="0"/>
              <a:t>Unit 7: Ideate Ambience and Music</a:t>
            </a:r>
          </a:p>
        </p:txBody>
      </p:sp>
      <p:cxnSp>
        <p:nvCxnSpPr>
          <p:cNvPr id="10" name="Straight Connector 9">
            <a:extLst>
              <a:ext uri="{FF2B5EF4-FFF2-40B4-BE49-F238E27FC236}">
                <a16:creationId xmlns:a16="http://schemas.microsoft.com/office/drawing/2014/main" id="{8FC81869-6E72-764B-BA64-79DC652AFF33}"/>
              </a:ext>
              <a:ext uri="{C183D7F6-B498-43B3-948B-1728B52AA6E4}">
                <adec:decorative xmlns:adec="http://schemas.microsoft.com/office/drawing/2017/decorative" val="1"/>
              </a:ext>
            </a:extLst>
          </p:cNvPr>
          <p:cNvCxnSpPr>
            <a:cxnSpLocks/>
          </p:cNvCxnSpPr>
          <p:nvPr/>
        </p:nvCxnSpPr>
        <p:spPr>
          <a:xfrm>
            <a:off x="838492" y="1193228"/>
            <a:ext cx="597721" cy="0"/>
          </a:xfrm>
          <a:prstGeom prst="line">
            <a:avLst/>
          </a:prstGeom>
          <a:ln w="88900" cap="rnd">
            <a:gradFill flip="none" rotWithShape="1">
              <a:gsLst>
                <a:gs pos="0">
                  <a:schemeClr val="accent1">
                    <a:lumMod val="40000"/>
                    <a:lumOff val="60000"/>
                  </a:schemeClr>
                </a:gs>
                <a:gs pos="55000">
                  <a:schemeClr val="accent2">
                    <a:lumMod val="40000"/>
                    <a:lumOff val="60000"/>
                  </a:schemeClr>
                </a:gs>
                <a:gs pos="100000">
                  <a:schemeClr val="accent3">
                    <a:lumMod val="40000"/>
                    <a:lumOff val="6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D3A85A9-7324-EE13-632E-CC7E0A3193D6}"/>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l="10999" t="56855" r="33629" b="4007"/>
          <a:stretch/>
        </p:blipFill>
        <p:spPr>
          <a:xfrm rot="16200000" flipH="1" flipV="1">
            <a:off x="-1032199" y="4461198"/>
            <a:ext cx="3429001" cy="1364608"/>
          </a:xfrm>
          <a:prstGeom prst="rect">
            <a:avLst/>
          </a:prstGeom>
        </p:spPr>
      </p:pic>
      <p:sp>
        <p:nvSpPr>
          <p:cNvPr id="12" name="Rounded Rectangle 24_1">
            <a:extLst>
              <a:ext uri="{FF2B5EF4-FFF2-40B4-BE49-F238E27FC236}">
                <a16:creationId xmlns:a16="http://schemas.microsoft.com/office/drawing/2014/main" id="{7D0B1CB8-DB13-694A-F338-A34C81170862}"/>
              </a:ext>
              <a:ext uri="{C183D7F6-B498-43B3-948B-1728B52AA6E4}">
                <adec:decorative xmlns:adec="http://schemas.microsoft.com/office/drawing/2017/decorative" val="1"/>
              </a:ext>
            </a:extLst>
          </p:cNvPr>
          <p:cNvSpPr>
            <a:spLocks/>
          </p:cNvSpPr>
          <p:nvPr/>
        </p:nvSpPr>
        <p:spPr bwMode="auto">
          <a:xfrm>
            <a:off x="588262" y="1193228"/>
            <a:ext cx="6224018" cy="5075810"/>
          </a:xfrm>
          <a:prstGeom prst="roundRect">
            <a:avLst>
              <a:gd name="adj" fmla="val 3566"/>
            </a:avLst>
          </a:pr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sp>
        <p:nvSpPr>
          <p:cNvPr id="13" name="Freeform: Shape 12">
            <a:extLst>
              <a:ext uri="{FF2B5EF4-FFF2-40B4-BE49-F238E27FC236}">
                <a16:creationId xmlns:a16="http://schemas.microsoft.com/office/drawing/2014/main" id="{7A657F5D-F4EA-DF81-E461-7D3498082A93}"/>
              </a:ext>
              <a:ext uri="{C183D7F6-B498-43B3-948B-1728B52AA6E4}">
                <adec:decorative xmlns:adec="http://schemas.microsoft.com/office/drawing/2017/decorative" val="1"/>
              </a:ext>
            </a:extLst>
          </p:cNvPr>
          <p:cNvSpPr>
            <a:spLocks/>
          </p:cNvSpPr>
          <p:nvPr/>
        </p:nvSpPr>
        <p:spPr bwMode="auto">
          <a:xfrm>
            <a:off x="6979920" y="1193228"/>
            <a:ext cx="5212080" cy="5075811"/>
          </a:xfrm>
          <a:custGeom>
            <a:avLst/>
            <a:gdLst>
              <a:gd name="connsiteX0" fmla="*/ 181024 w 5212080"/>
              <a:gd name="connsiteY0" fmla="*/ 0 h 5075811"/>
              <a:gd name="connsiteX1" fmla="*/ 5212080 w 5212080"/>
              <a:gd name="connsiteY1" fmla="*/ 0 h 5075811"/>
              <a:gd name="connsiteX2" fmla="*/ 5212080 w 5212080"/>
              <a:gd name="connsiteY2" fmla="*/ 361252 h 5075811"/>
              <a:gd name="connsiteX3" fmla="*/ 5212080 w 5212080"/>
              <a:gd name="connsiteY3" fmla="*/ 422276 h 5075811"/>
              <a:gd name="connsiteX4" fmla="*/ 5212080 w 5212080"/>
              <a:gd name="connsiteY4" fmla="*/ 5075811 h 5075811"/>
              <a:gd name="connsiteX5" fmla="*/ 181024 w 5212080"/>
              <a:gd name="connsiteY5" fmla="*/ 5075811 h 5075811"/>
              <a:gd name="connsiteX6" fmla="*/ 0 w 5212080"/>
              <a:gd name="connsiteY6" fmla="*/ 4894787 h 5075811"/>
              <a:gd name="connsiteX7" fmla="*/ 0 w 5212080"/>
              <a:gd name="connsiteY7" fmla="*/ 422276 h 5075811"/>
              <a:gd name="connsiteX8" fmla="*/ 0 w 5212080"/>
              <a:gd name="connsiteY8" fmla="*/ 361252 h 5075811"/>
              <a:gd name="connsiteX9" fmla="*/ 0 w 5212080"/>
              <a:gd name="connsiteY9" fmla="*/ 181024 h 5075811"/>
              <a:gd name="connsiteX10" fmla="*/ 181024 w 5212080"/>
              <a:gd name="connsiteY10" fmla="*/ 0 h 507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2080" h="5075811">
                <a:moveTo>
                  <a:pt x="181024" y="0"/>
                </a:moveTo>
                <a:lnTo>
                  <a:pt x="5212080" y="0"/>
                </a:lnTo>
                <a:lnTo>
                  <a:pt x="5212080" y="361252"/>
                </a:lnTo>
                <a:lnTo>
                  <a:pt x="5212080" y="422276"/>
                </a:lnTo>
                <a:lnTo>
                  <a:pt x="5212080" y="5075811"/>
                </a:lnTo>
                <a:lnTo>
                  <a:pt x="181024" y="5075811"/>
                </a:lnTo>
                <a:cubicBezTo>
                  <a:pt x="81047" y="5075811"/>
                  <a:pt x="0" y="4994764"/>
                  <a:pt x="0" y="4894787"/>
                </a:cubicBezTo>
                <a:lnTo>
                  <a:pt x="0" y="422276"/>
                </a:lnTo>
                <a:lnTo>
                  <a:pt x="0" y="361252"/>
                </a:lnTo>
                <a:lnTo>
                  <a:pt x="0" y="181024"/>
                </a:lnTo>
                <a:cubicBezTo>
                  <a:pt x="0" y="81047"/>
                  <a:pt x="81047" y="0"/>
                  <a:pt x="181024" y="0"/>
                </a:cubicBezTo>
                <a:close/>
              </a:path>
            </a:pathLst>
          </a:cu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91440" rIns="91440" bIns="91440" rtlCol="0" anchor="t">
            <a:noAutofit/>
          </a:bodyPr>
          <a:lstStyle/>
          <a:p>
            <a:endParaRPr lang="en-US" sz="1400" b="1">
              <a:ln w="3175">
                <a:noFill/>
              </a:ln>
              <a:latin typeface="+mj-lt"/>
            </a:endParaRPr>
          </a:p>
        </p:txBody>
      </p:sp>
      <p:sp>
        <p:nvSpPr>
          <p:cNvPr id="15" name="TextBox 14">
            <a:extLst>
              <a:ext uri="{FF2B5EF4-FFF2-40B4-BE49-F238E27FC236}">
                <a16:creationId xmlns:a16="http://schemas.microsoft.com/office/drawing/2014/main" id="{9C9320D3-C756-38D4-B823-65E41DF30182}"/>
              </a:ext>
            </a:extLst>
          </p:cNvPr>
          <p:cNvSpPr txBox="1">
            <a:spLocks/>
          </p:cNvSpPr>
          <p:nvPr/>
        </p:nvSpPr>
        <p:spPr>
          <a:xfrm>
            <a:off x="768863" y="2342725"/>
            <a:ext cx="5862816" cy="984885"/>
          </a:xfrm>
          <a:prstGeom prst="rect">
            <a:avLst/>
          </a:prstGeom>
          <a:noFill/>
        </p:spPr>
        <p:txBody>
          <a:bodyPr wrap="square" lIns="0" tIns="0" rIns="0" bIns="0">
            <a:spAutoFit/>
          </a:bodyPr>
          <a:lstStyle/>
          <a:p>
            <a:pPr indent="0" defTabSz="932742">
              <a:spcAft>
                <a:spcPts val="1200"/>
              </a:spcAft>
              <a:buNone/>
            </a:pPr>
            <a:r>
              <a:rPr lang="en-US" sz="1600">
                <a:ln w="3175">
                  <a:noFill/>
                </a:ln>
                <a:gradFill flip="none" rotWithShape="1">
                  <a:gsLst>
                    <a:gs pos="0">
                      <a:schemeClr val="accent1"/>
                    </a:gs>
                    <a:gs pos="100000">
                      <a:schemeClr val="accent2"/>
                    </a:gs>
                  </a:gsLst>
                  <a:lin ang="10800000" scaled="1"/>
                  <a:tileRect/>
                </a:gradFill>
                <a:latin typeface="+mj-lt"/>
                <a:ea typeface="+mj-ea"/>
                <a:cs typeface="+mj-cs"/>
              </a:rPr>
              <a:t>In this exercise we are going to work on setting the mood and atmosphere of your destination. This can help express your theme and personality! With the help of Copilot you’ll create a playlist of songs that match the vibe</a:t>
            </a:r>
          </a:p>
        </p:txBody>
      </p:sp>
      <p:sp>
        <p:nvSpPr>
          <p:cNvPr id="16" name="Freeform: Shape 15">
            <a:extLst>
              <a:ext uri="{FF2B5EF4-FFF2-40B4-BE49-F238E27FC236}">
                <a16:creationId xmlns:a16="http://schemas.microsoft.com/office/drawing/2014/main" id="{27F30AC2-5C8B-0C1E-4B35-D22B10B8D020}"/>
              </a:ext>
              <a:ext uri="{C183D7F6-B498-43B3-948B-1728B52AA6E4}">
                <adec:decorative xmlns:adec="http://schemas.microsoft.com/office/drawing/2017/decorative" val="1"/>
              </a:ext>
            </a:extLst>
          </p:cNvPr>
          <p:cNvSpPr>
            <a:spLocks/>
          </p:cNvSpPr>
          <p:nvPr/>
        </p:nvSpPr>
        <p:spPr bwMode="auto">
          <a:xfrm>
            <a:off x="1014863" y="1193228"/>
            <a:ext cx="244978" cy="970862"/>
          </a:xfrm>
          <a:custGeom>
            <a:avLst/>
            <a:gdLst>
              <a:gd name="connsiteX0" fmla="*/ 0 w 244978"/>
              <a:gd name="connsiteY0" fmla="*/ 0 h 970862"/>
              <a:gd name="connsiteX1" fmla="*/ 244978 w 244978"/>
              <a:gd name="connsiteY1" fmla="*/ 0 h 970862"/>
              <a:gd name="connsiteX2" fmla="*/ 244978 w 244978"/>
              <a:gd name="connsiteY2" fmla="*/ 970862 h 970862"/>
              <a:gd name="connsiteX3" fmla="*/ 0 w 244978"/>
              <a:gd name="connsiteY3" fmla="*/ 970862 h 970862"/>
            </a:gdLst>
            <a:ahLst/>
            <a:cxnLst>
              <a:cxn ang="0">
                <a:pos x="connsiteX0" y="connsiteY0"/>
              </a:cxn>
              <a:cxn ang="0">
                <a:pos x="connsiteX1" y="connsiteY1"/>
              </a:cxn>
              <a:cxn ang="0">
                <a:pos x="connsiteX2" y="connsiteY2"/>
              </a:cxn>
              <a:cxn ang="0">
                <a:pos x="connsiteX3" y="connsiteY3"/>
              </a:cxn>
            </a:cxnLst>
            <a:rect l="l" t="t" r="r" b="b"/>
            <a:pathLst>
              <a:path w="244978" h="970862">
                <a:moveTo>
                  <a:pt x="0" y="0"/>
                </a:moveTo>
                <a:lnTo>
                  <a:pt x="244978" y="0"/>
                </a:lnTo>
                <a:lnTo>
                  <a:pt x="244978" y="970862"/>
                </a:lnTo>
                <a:lnTo>
                  <a:pt x="0" y="970862"/>
                </a:lnTo>
                <a:close/>
              </a:path>
            </a:pathLst>
          </a:custGeom>
          <a:solidFill>
            <a:srgbClr val="F4F3F5"/>
          </a:solidFill>
          <a:ln w="6350">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951121">
              <a:spcAft>
                <a:spcPts val="600"/>
              </a:spcAft>
              <a:buSzPct val="90000"/>
            </a:pPr>
            <a:endParaRPr lang="en-IN" sz="1400">
              <a:solidFill>
                <a:srgbClr val="FF5C39"/>
              </a:solidFill>
              <a:latin typeface="Segoe UI Semibold"/>
              <a:cs typeface="Segoe UI" panose="020B0502040204020203" pitchFamily="34" charset="0"/>
            </a:endParaRPr>
          </a:p>
        </p:txBody>
      </p:sp>
      <p:pic>
        <p:nvPicPr>
          <p:cNvPr id="17" name="Picture 16">
            <a:extLst>
              <a:ext uri="{FF2B5EF4-FFF2-40B4-BE49-F238E27FC236}">
                <a16:creationId xmlns:a16="http://schemas.microsoft.com/office/drawing/2014/main" id="{F56D4095-5F21-F431-FF87-3C38482DC84F}"/>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b="5076"/>
          <a:stretch/>
        </p:blipFill>
        <p:spPr>
          <a:xfrm flipV="1">
            <a:off x="699684" y="1193228"/>
            <a:ext cx="6112596" cy="940372"/>
          </a:xfrm>
          <a:custGeom>
            <a:avLst/>
            <a:gdLst>
              <a:gd name="connsiteX0" fmla="*/ 0 w 4116706"/>
              <a:gd name="connsiteY0" fmla="*/ 633321 h 633321"/>
              <a:gd name="connsiteX1" fmla="*/ 3935699 w 4116706"/>
              <a:gd name="connsiteY1" fmla="*/ 633321 h 633321"/>
              <a:gd name="connsiteX2" fmla="*/ 4116706 w 4116706"/>
              <a:gd name="connsiteY2" fmla="*/ 452314 h 633321"/>
              <a:gd name="connsiteX3" fmla="*/ 4116706 w 4116706"/>
              <a:gd name="connsiteY3" fmla="*/ 0 h 633321"/>
              <a:gd name="connsiteX4" fmla="*/ 0 w 4116706"/>
              <a:gd name="connsiteY4" fmla="*/ 0 h 63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6706" h="633321">
                <a:moveTo>
                  <a:pt x="0" y="633321"/>
                </a:moveTo>
                <a:lnTo>
                  <a:pt x="3935699" y="633321"/>
                </a:lnTo>
                <a:cubicBezTo>
                  <a:pt x="4035666" y="633321"/>
                  <a:pt x="4116706" y="552281"/>
                  <a:pt x="4116706" y="452314"/>
                </a:cubicBezTo>
                <a:lnTo>
                  <a:pt x="4116706" y="0"/>
                </a:lnTo>
                <a:lnTo>
                  <a:pt x="0" y="0"/>
                </a:lnTo>
                <a:close/>
              </a:path>
            </a:pathLst>
          </a:custGeom>
        </p:spPr>
      </p:pic>
      <p:sp>
        <p:nvSpPr>
          <p:cNvPr id="18" name="Rectangle: Rounded Corners 17">
            <a:extLst>
              <a:ext uri="{FF2B5EF4-FFF2-40B4-BE49-F238E27FC236}">
                <a16:creationId xmlns:a16="http://schemas.microsoft.com/office/drawing/2014/main" id="{5E7FB950-DFC3-E7D8-677F-231201B94639}"/>
              </a:ext>
              <a:ext uri="{C183D7F6-B498-43B3-948B-1728B52AA6E4}">
                <adec:decorative xmlns:adec="http://schemas.microsoft.com/office/drawing/2017/decorative" val="1"/>
              </a:ext>
            </a:extLst>
          </p:cNvPr>
          <p:cNvSpPr>
            <a:spLocks/>
          </p:cNvSpPr>
          <p:nvPr/>
        </p:nvSpPr>
        <p:spPr bwMode="auto">
          <a:xfrm>
            <a:off x="740664" y="3489718"/>
            <a:ext cx="5919216" cy="2606992"/>
          </a:xfrm>
          <a:prstGeom prst="roundRect">
            <a:avLst>
              <a:gd name="adj" fmla="val 3778"/>
            </a:avLst>
          </a:pr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9" name="TextBox 18">
            <a:extLst>
              <a:ext uri="{FF2B5EF4-FFF2-40B4-BE49-F238E27FC236}">
                <a16:creationId xmlns:a16="http://schemas.microsoft.com/office/drawing/2014/main" id="{3FD55728-22D0-F62C-F175-044B4A03A27B}"/>
              </a:ext>
            </a:extLst>
          </p:cNvPr>
          <p:cNvSpPr txBox="1">
            <a:spLocks/>
          </p:cNvSpPr>
          <p:nvPr/>
        </p:nvSpPr>
        <p:spPr>
          <a:xfrm>
            <a:off x="885825" y="3603144"/>
            <a:ext cx="5628894" cy="2380139"/>
          </a:xfrm>
          <a:prstGeom prst="rect">
            <a:avLst/>
          </a:prstGeom>
          <a:noFill/>
        </p:spPr>
        <p:txBody>
          <a:bodyPr wrap="square" lIns="0" tIns="0" rIns="0" bIns="0">
            <a:spAutoFit/>
          </a:bodyPr>
          <a:lstStyle/>
          <a:p>
            <a:pPr marL="412750" indent="-279400">
              <a:spcAft>
                <a:spcPts val="800"/>
              </a:spcAft>
              <a:buFont typeface="+mj-lt"/>
              <a:buAutoNum type="arabicPeriod"/>
            </a:pPr>
            <a:r>
              <a:rPr lang="en-US" sz="1600" dirty="0"/>
              <a:t>Ideate</a:t>
            </a:r>
          </a:p>
          <a:p>
            <a:pPr marL="412750" indent="-279400">
              <a:spcAft>
                <a:spcPts val="800"/>
              </a:spcAft>
              <a:buFont typeface="+mj-lt"/>
              <a:buAutoNum type="arabicPeriod"/>
            </a:pPr>
            <a:r>
              <a:rPr lang="en-US" sz="1600" dirty="0"/>
              <a:t>Copy the sample prompt into the chat</a:t>
            </a:r>
          </a:p>
          <a:p>
            <a:pPr marL="412750" indent="-279400">
              <a:spcAft>
                <a:spcPts val="800"/>
              </a:spcAft>
              <a:buFont typeface="+mj-lt"/>
              <a:buAutoNum type="arabicPeriod"/>
            </a:pPr>
            <a:r>
              <a:rPr lang="en-US" sz="1600" dirty="0"/>
              <a:t>Review the response and edit as needed until you’re happy</a:t>
            </a:r>
          </a:p>
          <a:p>
            <a:pPr marL="412750" indent="-279400">
              <a:spcAft>
                <a:spcPts val="800"/>
              </a:spcAft>
              <a:buFont typeface="+mj-lt"/>
              <a:buAutoNum type="arabicPeriod"/>
            </a:pPr>
            <a:r>
              <a:rPr lang="en-US" sz="1600" dirty="0"/>
              <a:t>Take a screen capture (Windows, Shift, S) and copy </a:t>
            </a:r>
            <a:br>
              <a:rPr lang="en-US" sz="1600" dirty="0"/>
            </a:br>
            <a:r>
              <a:rPr lang="en-US" sz="1600" dirty="0"/>
              <a:t>the image</a:t>
            </a:r>
          </a:p>
          <a:p>
            <a:pPr marL="412750" indent="-279400">
              <a:spcAft>
                <a:spcPts val="800"/>
              </a:spcAft>
              <a:buFont typeface="+mj-lt"/>
              <a:buAutoNum type="arabicPeriod"/>
            </a:pPr>
            <a:r>
              <a:rPr lang="en-US" sz="1600" dirty="0"/>
              <a:t>Paste the image into your PowerPoint on slide titled Ambience and Music</a:t>
            </a:r>
          </a:p>
        </p:txBody>
      </p:sp>
      <p:pic>
        <p:nvPicPr>
          <p:cNvPr id="6" name="Picture 5" descr="Table showcasing different musical artists and their songs">
            <a:extLst>
              <a:ext uri="{FF2B5EF4-FFF2-40B4-BE49-F238E27FC236}">
                <a16:creationId xmlns:a16="http://schemas.microsoft.com/office/drawing/2014/main" id="{EC1F446E-1652-61BF-CC3E-41669346B367}"/>
              </a:ext>
              <a:ext uri="{C183D7F6-B498-43B3-948B-1728B52AA6E4}">
                <adec:decorative xmlns:adec="http://schemas.microsoft.com/office/drawing/2017/decorative" val="0"/>
              </a:ext>
            </a:extLst>
          </p:cNvPr>
          <p:cNvPicPr>
            <a:picLocks/>
          </p:cNvPicPr>
          <p:nvPr/>
        </p:nvPicPr>
        <p:blipFill rotWithShape="1">
          <a:blip r:embed="rId3"/>
          <a:srcRect t="-22985" b="-22985"/>
          <a:stretch/>
        </p:blipFill>
        <p:spPr>
          <a:xfrm>
            <a:off x="7147560" y="1360868"/>
            <a:ext cx="4876800" cy="4740530"/>
          </a:xfrm>
          <a:prstGeom prst="roundRect">
            <a:avLst>
              <a:gd name="adj" fmla="val 2013"/>
            </a:avLst>
          </a:prstGeom>
          <a:solidFill>
            <a:srgbClr val="FCEDE1"/>
          </a:solidFill>
        </p:spPr>
      </p:pic>
      <p:grpSp>
        <p:nvGrpSpPr>
          <p:cNvPr id="20" name="Group 19">
            <a:extLst>
              <a:ext uri="{FF2B5EF4-FFF2-40B4-BE49-F238E27FC236}">
                <a16:creationId xmlns:a16="http://schemas.microsoft.com/office/drawing/2014/main" id="{43CF9634-9424-53FB-7FE5-9BA0A97631C4}"/>
              </a:ext>
              <a:ext uri="{C183D7F6-B498-43B3-948B-1728B52AA6E4}">
                <adec:decorative xmlns:adec="http://schemas.microsoft.com/office/drawing/2017/decorative" val="1"/>
              </a:ext>
            </a:extLst>
          </p:cNvPr>
          <p:cNvGrpSpPr>
            <a:grpSpLocks/>
          </p:cNvGrpSpPr>
          <p:nvPr/>
        </p:nvGrpSpPr>
        <p:grpSpPr>
          <a:xfrm>
            <a:off x="768863" y="1460586"/>
            <a:ext cx="736979" cy="731926"/>
            <a:chOff x="547424" y="4293480"/>
            <a:chExt cx="640026" cy="657416"/>
          </a:xfrm>
        </p:grpSpPr>
        <p:grpSp>
          <p:nvGrpSpPr>
            <p:cNvPr id="21" name="Group 20">
              <a:extLst>
                <a:ext uri="{FF2B5EF4-FFF2-40B4-BE49-F238E27FC236}">
                  <a16:creationId xmlns:a16="http://schemas.microsoft.com/office/drawing/2014/main" id="{A8D7DE6E-482D-7901-066C-19DA4264995D}"/>
                </a:ext>
              </a:extLst>
            </p:cNvPr>
            <p:cNvGrpSpPr/>
            <p:nvPr/>
          </p:nvGrpSpPr>
          <p:grpSpPr>
            <a:xfrm>
              <a:off x="547424" y="4293480"/>
              <a:ext cx="640026" cy="657416"/>
              <a:chOff x="987658" y="5065483"/>
              <a:chExt cx="1169054" cy="1200820"/>
            </a:xfrm>
          </p:grpSpPr>
          <p:grpSp>
            <p:nvGrpSpPr>
              <p:cNvPr id="23" name="Group 22">
                <a:extLst>
                  <a:ext uri="{FF2B5EF4-FFF2-40B4-BE49-F238E27FC236}">
                    <a16:creationId xmlns:a16="http://schemas.microsoft.com/office/drawing/2014/main" id="{86EFF133-699D-0F52-AD25-3EE6C3C8EE32}"/>
                  </a:ext>
                </a:extLst>
              </p:cNvPr>
              <p:cNvGrpSpPr/>
              <p:nvPr/>
            </p:nvGrpSpPr>
            <p:grpSpPr>
              <a:xfrm>
                <a:off x="987658" y="5065483"/>
                <a:ext cx="1169054" cy="1200820"/>
                <a:chOff x="6349393" y="1711575"/>
                <a:chExt cx="5590022" cy="5674618"/>
              </a:xfrm>
            </p:grpSpPr>
            <p:sp>
              <p:nvSpPr>
                <p:cNvPr id="26" name="Rounded Rectangle 3_1">
                  <a:extLst>
                    <a:ext uri="{FF2B5EF4-FFF2-40B4-BE49-F238E27FC236}">
                      <a16:creationId xmlns:a16="http://schemas.microsoft.com/office/drawing/2014/main" id="{B2CC7711-B96A-C150-B22B-C1CB4895BDBF}"/>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7" name="Rounded Rectangle 3_1">
                  <a:extLst>
                    <a:ext uri="{FF2B5EF4-FFF2-40B4-BE49-F238E27FC236}">
                      <a16:creationId xmlns:a16="http://schemas.microsoft.com/office/drawing/2014/main" id="{B1FC1060-E312-DF7B-5BB7-60401B9478D4}"/>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grpSp>
          <p:sp>
            <p:nvSpPr>
              <p:cNvPr id="24" name="Rounded Rectangle 3_1">
                <a:extLst>
                  <a:ext uri="{FF2B5EF4-FFF2-40B4-BE49-F238E27FC236}">
                    <a16:creationId xmlns:a16="http://schemas.microsoft.com/office/drawing/2014/main" id="{7DCDF4FC-6E34-4163-F568-E1F96B58C7B9}"/>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normalizeH="0" baseline="0" noProof="0">
                  <a:ln>
                    <a:noFill/>
                  </a:ln>
                  <a:solidFill>
                    <a:srgbClr val="FFFFFF"/>
                  </a:solidFill>
                  <a:effectLst/>
                  <a:uLnTx/>
                  <a:uFillTx/>
                  <a:latin typeface="Segoe UI"/>
                  <a:ea typeface="+mn-ea"/>
                  <a:cs typeface="+mn-cs"/>
                </a:endParaRPr>
              </a:p>
            </p:txBody>
          </p:sp>
          <p:sp>
            <p:nvSpPr>
              <p:cNvPr id="25" name="Rounded Rectangle 24_1">
                <a:extLst>
                  <a:ext uri="{FF2B5EF4-FFF2-40B4-BE49-F238E27FC236}">
                    <a16:creationId xmlns:a16="http://schemas.microsoft.com/office/drawing/2014/main" id="{9AFA995B-AA71-0D1E-552E-1315F999DF52}"/>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2" name="Oval 21">
              <a:extLst>
                <a:ext uri="{FF2B5EF4-FFF2-40B4-BE49-F238E27FC236}">
                  <a16:creationId xmlns:a16="http://schemas.microsoft.com/office/drawing/2014/main" id="{F5C535FA-FD9E-DEDC-9714-2D350360991A}"/>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1800" i="0" u="none" strike="noStrike" kern="1200" cap="none" normalizeH="0" baseline="0" noProof="0">
                <a:ln>
                  <a:noFill/>
                </a:ln>
                <a:solidFill>
                  <a:srgbClr val="C73ECC"/>
                </a:solidFill>
                <a:effectLst/>
                <a:uLnTx/>
                <a:uFillTx/>
                <a:latin typeface="+mj-lt"/>
                <a:ea typeface="+mj-ea"/>
                <a:cs typeface="+mj-cs"/>
              </a:endParaRPr>
            </a:p>
          </p:txBody>
        </p:sp>
      </p:grpSp>
      <p:sp>
        <p:nvSpPr>
          <p:cNvPr id="28" name="CRMArticles_EFF5">
            <a:extLst>
              <a:ext uri="{FF2B5EF4-FFF2-40B4-BE49-F238E27FC236}">
                <a16:creationId xmlns:a16="http://schemas.microsoft.com/office/drawing/2014/main" id="{73442CDA-E552-A16D-18C6-35A670292DC4}"/>
              </a:ext>
              <a:ext uri="{C183D7F6-B498-43B3-948B-1728B52AA6E4}">
                <adec:decorative xmlns:adec="http://schemas.microsoft.com/office/drawing/2017/decorative" val="1"/>
              </a:ext>
            </a:extLst>
          </p:cNvPr>
          <p:cNvSpPr>
            <a:spLocks noChangeAspect="1" noEditPoints="1"/>
          </p:cNvSpPr>
          <p:nvPr/>
        </p:nvSpPr>
        <p:spPr bwMode="auto">
          <a:xfrm>
            <a:off x="1003116" y="1671595"/>
            <a:ext cx="268472" cy="309908"/>
          </a:xfrm>
          <a:custGeom>
            <a:avLst/>
            <a:gdLst>
              <a:gd name="T0" fmla="*/ 551 w 3583"/>
              <a:gd name="T1" fmla="*/ 3585 h 4136"/>
              <a:gd name="T2" fmla="*/ 0 w 3583"/>
              <a:gd name="T3" fmla="*/ 3585 h 4136"/>
              <a:gd name="T4" fmla="*/ 0 w 3583"/>
              <a:gd name="T5" fmla="*/ 0 h 4136"/>
              <a:gd name="T6" fmla="*/ 3033 w 3583"/>
              <a:gd name="T7" fmla="*/ 0 h 4136"/>
              <a:gd name="T8" fmla="*/ 3033 w 3583"/>
              <a:gd name="T9" fmla="*/ 1103 h 4136"/>
              <a:gd name="T10" fmla="*/ 2480 w 3583"/>
              <a:gd name="T11" fmla="*/ 551 h 4136"/>
              <a:gd name="T12" fmla="*/ 2480 w 3583"/>
              <a:gd name="T13" fmla="*/ 1654 h 4136"/>
              <a:gd name="T14" fmla="*/ 3583 w 3583"/>
              <a:gd name="T15" fmla="*/ 1654 h 4136"/>
              <a:gd name="T16" fmla="*/ 3583 w 3583"/>
              <a:gd name="T17" fmla="*/ 1654 h 4136"/>
              <a:gd name="T18" fmla="*/ 2480 w 3583"/>
              <a:gd name="T19" fmla="*/ 551 h 4136"/>
              <a:gd name="T20" fmla="*/ 551 w 3583"/>
              <a:gd name="T21" fmla="*/ 551 h 4136"/>
              <a:gd name="T22" fmla="*/ 551 w 3583"/>
              <a:gd name="T23" fmla="*/ 4136 h 4136"/>
              <a:gd name="T24" fmla="*/ 3583 w 3583"/>
              <a:gd name="T25" fmla="*/ 4136 h 4136"/>
              <a:gd name="T26" fmla="*/ 3583 w 3583"/>
              <a:gd name="T27" fmla="*/ 1654 h 4136"/>
              <a:gd name="T28" fmla="*/ 965 w 3583"/>
              <a:gd name="T29" fmla="*/ 2757 h 4136"/>
              <a:gd name="T30" fmla="*/ 2894 w 3583"/>
              <a:gd name="T31" fmla="*/ 2757 h 4136"/>
              <a:gd name="T32" fmla="*/ 965 w 3583"/>
              <a:gd name="T33" fmla="*/ 2206 h 4136"/>
              <a:gd name="T34" fmla="*/ 2894 w 3583"/>
              <a:gd name="T35" fmla="*/ 2206 h 4136"/>
              <a:gd name="T36" fmla="*/ 965 w 3583"/>
              <a:gd name="T37" fmla="*/ 1654 h 4136"/>
              <a:gd name="T38" fmla="*/ 2068 w 3583"/>
              <a:gd name="T39" fmla="*/ 1654 h 4136"/>
              <a:gd name="T40" fmla="*/ 965 w 3583"/>
              <a:gd name="T41" fmla="*/ 1103 h 4136"/>
              <a:gd name="T42" fmla="*/ 2068 w 3583"/>
              <a:gd name="T43" fmla="*/ 1103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83" h="4136">
                <a:moveTo>
                  <a:pt x="551" y="3585"/>
                </a:moveTo>
                <a:lnTo>
                  <a:pt x="0" y="3585"/>
                </a:lnTo>
                <a:lnTo>
                  <a:pt x="0" y="0"/>
                </a:lnTo>
                <a:lnTo>
                  <a:pt x="3033" y="0"/>
                </a:lnTo>
                <a:lnTo>
                  <a:pt x="3033" y="1103"/>
                </a:lnTo>
                <a:moveTo>
                  <a:pt x="2480" y="551"/>
                </a:moveTo>
                <a:lnTo>
                  <a:pt x="2480" y="1654"/>
                </a:lnTo>
                <a:lnTo>
                  <a:pt x="3583" y="1654"/>
                </a:lnTo>
                <a:moveTo>
                  <a:pt x="3583" y="1654"/>
                </a:moveTo>
                <a:lnTo>
                  <a:pt x="2480" y="551"/>
                </a:lnTo>
                <a:lnTo>
                  <a:pt x="551" y="551"/>
                </a:lnTo>
                <a:lnTo>
                  <a:pt x="551" y="4136"/>
                </a:lnTo>
                <a:lnTo>
                  <a:pt x="3583" y="4136"/>
                </a:lnTo>
                <a:lnTo>
                  <a:pt x="3583" y="1654"/>
                </a:lnTo>
                <a:moveTo>
                  <a:pt x="965" y="2757"/>
                </a:moveTo>
                <a:lnTo>
                  <a:pt x="2894" y="2757"/>
                </a:lnTo>
                <a:moveTo>
                  <a:pt x="965" y="2206"/>
                </a:moveTo>
                <a:lnTo>
                  <a:pt x="2894" y="2206"/>
                </a:lnTo>
                <a:moveTo>
                  <a:pt x="965" y="1654"/>
                </a:moveTo>
                <a:lnTo>
                  <a:pt x="2068" y="1654"/>
                </a:lnTo>
                <a:moveTo>
                  <a:pt x="965" y="1103"/>
                </a:moveTo>
                <a:lnTo>
                  <a:pt x="2068" y="1103"/>
                </a:ln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p:spPr>
        <p:txBody>
          <a:bodyPr rtlCol="0" anchor="ctr"/>
          <a:lstStyle/>
          <a:p>
            <a:pPr algn="ctr"/>
            <a:endParaRPr lang="en-US" kern="0">
              <a:solidFill>
                <a:srgbClr val="000000"/>
              </a:solidFill>
              <a:latin typeface="Segoe UI"/>
            </a:endParaRPr>
          </a:p>
        </p:txBody>
      </p:sp>
      <p:sp>
        <p:nvSpPr>
          <p:cNvPr id="3" name="TextBox 2">
            <a:extLst>
              <a:ext uri="{FF2B5EF4-FFF2-40B4-BE49-F238E27FC236}">
                <a16:creationId xmlns:a16="http://schemas.microsoft.com/office/drawing/2014/main" id="{A87518DB-21CE-5CFD-01A2-D4170CADD22A}"/>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97274047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1AD7F1D-EB33-3D3B-9BDD-FF08A1E9AE63}"/>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12" name="Picture 11">
              <a:extLst>
                <a:ext uri="{FF2B5EF4-FFF2-40B4-BE49-F238E27FC236}">
                  <a16:creationId xmlns:a16="http://schemas.microsoft.com/office/drawing/2014/main" id="{62848F2F-435C-E89B-09F2-F094B75A2F4C}"/>
                </a:ext>
                <a:ext uri="{C183D7F6-B498-43B3-948B-1728B52AA6E4}">
                  <adec:decorative xmlns:adec="http://schemas.microsoft.com/office/drawing/2017/decorative" val="1"/>
                </a:ext>
              </a:extLst>
            </p:cNvPr>
            <p:cNvPicPr>
              <a:picLocks noChangeAspect="1"/>
            </p:cNvPicPr>
            <p:nvPr/>
          </p:nvPicPr>
          <p:blipFill>
            <a:blip r:embed="rId2">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13" name="Straight Connector 12">
              <a:extLst>
                <a:ext uri="{FF2B5EF4-FFF2-40B4-BE49-F238E27FC236}">
                  <a16:creationId xmlns:a16="http://schemas.microsoft.com/office/drawing/2014/main" id="{6A592B8F-42D9-FFF9-4475-F96FEE2E2056}"/>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9C3DDCB-B256-BCF6-7626-1B5CE42F5EA6}"/>
              </a:ext>
            </a:extLst>
          </p:cNvPr>
          <p:cNvSpPr>
            <a:spLocks noGrp="1"/>
          </p:cNvSpPr>
          <p:nvPr>
            <p:ph type="title"/>
          </p:nvPr>
        </p:nvSpPr>
        <p:spPr>
          <a:xfrm>
            <a:off x="588263" y="457200"/>
            <a:ext cx="11018520" cy="492443"/>
          </a:xfrm>
        </p:spPr>
        <p:txBody>
          <a:bodyPr/>
          <a:lstStyle/>
          <a:p>
            <a:r>
              <a:rPr lang="en-US">
                <a:ea typeface="+mj-ea"/>
                <a:cs typeface="+mj-cs"/>
              </a:rPr>
              <a:t>Unit 8: Create Branding Material</a:t>
            </a:r>
          </a:p>
        </p:txBody>
      </p:sp>
      <p:sp>
        <p:nvSpPr>
          <p:cNvPr id="14" name="Rounded Rectangle 24_1">
            <a:extLst>
              <a:ext uri="{FF2B5EF4-FFF2-40B4-BE49-F238E27FC236}">
                <a16:creationId xmlns:a16="http://schemas.microsoft.com/office/drawing/2014/main" id="{3E7D482C-187F-ABB6-4039-6A03AD71A1BA}"/>
              </a:ext>
              <a:ext uri="{C183D7F6-B498-43B3-948B-1728B52AA6E4}">
                <adec:decorative xmlns:adec="http://schemas.microsoft.com/office/drawing/2017/decorative" val="1"/>
              </a:ext>
            </a:extLst>
          </p:cNvPr>
          <p:cNvSpPr>
            <a:spLocks/>
          </p:cNvSpPr>
          <p:nvPr/>
        </p:nvSpPr>
        <p:spPr bwMode="auto">
          <a:xfrm>
            <a:off x="588963" y="1193799"/>
            <a:ext cx="11017250" cy="5075239"/>
          </a:xfrm>
          <a:prstGeom prst="roundRect">
            <a:avLst>
              <a:gd name="adj" fmla="val 5020"/>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IN" sz="1400" b="1" i="0" u="none" strike="noStrike" kern="1200" cap="none" normalizeH="0" baseline="0" noProof="0">
              <a:ln>
                <a:noFill/>
              </a:ln>
              <a:solidFill>
                <a:srgbClr val="0078D4"/>
              </a:solidFill>
              <a:effectLst/>
              <a:uLnTx/>
              <a:uFillTx/>
              <a:latin typeface="Segoe UI Semibold"/>
              <a:ea typeface="+mn-ea"/>
              <a:cs typeface="+mn-cs"/>
            </a:endParaRPr>
          </a:p>
        </p:txBody>
      </p:sp>
      <p:sp>
        <p:nvSpPr>
          <p:cNvPr id="15" name="Rounded Rectangle 24_1">
            <a:extLst>
              <a:ext uri="{FF2B5EF4-FFF2-40B4-BE49-F238E27FC236}">
                <a16:creationId xmlns:a16="http://schemas.microsoft.com/office/drawing/2014/main" id="{8F73A2DF-DEC5-575E-C30B-993E2F99CFB9}"/>
              </a:ext>
              <a:ext uri="{C183D7F6-B498-43B3-948B-1728B52AA6E4}">
                <adec:decorative xmlns:adec="http://schemas.microsoft.com/office/drawing/2017/decorative" val="1"/>
              </a:ext>
            </a:extLst>
          </p:cNvPr>
          <p:cNvSpPr>
            <a:spLocks/>
          </p:cNvSpPr>
          <p:nvPr/>
        </p:nvSpPr>
        <p:spPr bwMode="auto">
          <a:xfrm>
            <a:off x="744410" y="1352552"/>
            <a:ext cx="10706354" cy="1586058"/>
          </a:xfrm>
          <a:prstGeom prst="roundRect">
            <a:avLst>
              <a:gd name="adj" fmla="val 11799"/>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normalizeH="0" baseline="0" noProof="0" err="1">
              <a:ln>
                <a:noFill/>
              </a:ln>
              <a:solidFill>
                <a:srgbClr val="FF5C39"/>
              </a:solidFill>
              <a:effectLst/>
              <a:uLnTx/>
              <a:uFillTx/>
              <a:latin typeface="Segoe UI Semibold"/>
              <a:ea typeface="+mn-ea"/>
              <a:cs typeface="Segoe UI" panose="020B0502040204020203" pitchFamily="34" charset="0"/>
            </a:endParaRPr>
          </a:p>
        </p:txBody>
      </p:sp>
      <p:sp>
        <p:nvSpPr>
          <p:cNvPr id="16" name="Rounded Rectangle 3_1_1_1">
            <a:extLst>
              <a:ext uri="{FF2B5EF4-FFF2-40B4-BE49-F238E27FC236}">
                <a16:creationId xmlns:a16="http://schemas.microsoft.com/office/drawing/2014/main" id="{B9A49F5B-7B3D-FD08-6E61-33F8976EE5B4}"/>
              </a:ext>
            </a:extLst>
          </p:cNvPr>
          <p:cNvSpPr>
            <a:spLocks/>
          </p:cNvSpPr>
          <p:nvPr/>
        </p:nvSpPr>
        <p:spPr>
          <a:xfrm>
            <a:off x="881570" y="1489712"/>
            <a:ext cx="10432034" cy="1311738"/>
          </a:xfrm>
          <a:prstGeom prst="roundRect">
            <a:avLst>
              <a:gd name="adj" fmla="val 10370"/>
            </a:avLst>
          </a:prstGeom>
          <a:gradFill flip="none" rotWithShape="1">
            <a:gsLst>
              <a:gs pos="50000">
                <a:schemeClr val="accent1">
                  <a:alpha val="10000"/>
                </a:schemeClr>
              </a:gs>
              <a:gs pos="1000">
                <a:schemeClr val="accent3">
                  <a:alpha val="10000"/>
                </a:schemeClr>
              </a:gs>
              <a:gs pos="10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ts val="400"/>
              </a:spcAft>
              <a:defRPr/>
            </a:pPr>
            <a:r>
              <a:rPr lang="en-US" sz="1800">
                <a:solidFill>
                  <a:schemeClr val="tx1"/>
                </a:solidFill>
              </a:rPr>
              <a:t>For this exercise we’re going to focus on the final aspect of our destination which is</a:t>
            </a:r>
            <a:br>
              <a:rPr lang="en-US" sz="1800">
                <a:solidFill>
                  <a:schemeClr val="tx1"/>
                </a:solidFill>
              </a:rPr>
            </a:br>
            <a:r>
              <a:rPr lang="en-US" sz="1800">
                <a:solidFill>
                  <a:schemeClr val="tx1"/>
                </a:solidFill>
              </a:rPr>
              <a:t>generating branding material. We’re going to create a catchy name for your destination</a:t>
            </a:r>
            <a:br>
              <a:rPr lang="en-US" sz="1800">
                <a:solidFill>
                  <a:schemeClr val="tx1"/>
                </a:solidFill>
              </a:rPr>
            </a:br>
            <a:r>
              <a:rPr lang="en-US" sz="1800">
                <a:solidFill>
                  <a:schemeClr val="tx1"/>
                </a:solidFill>
              </a:rPr>
              <a:t>and a short description that captures its essence</a:t>
            </a:r>
          </a:p>
        </p:txBody>
      </p:sp>
      <p:sp>
        <p:nvSpPr>
          <p:cNvPr id="41" name="TextBox 40">
            <a:extLst>
              <a:ext uri="{FF2B5EF4-FFF2-40B4-BE49-F238E27FC236}">
                <a16:creationId xmlns:a16="http://schemas.microsoft.com/office/drawing/2014/main" id="{63D1A233-466B-68EB-799B-BD17DBE77717}"/>
              </a:ext>
              <a:ext uri="{C183D7F6-B498-43B3-948B-1728B52AA6E4}">
                <adec:decorative xmlns:adec="http://schemas.microsoft.com/office/drawing/2017/decorative" val="1"/>
              </a:ext>
            </a:extLst>
          </p:cNvPr>
          <p:cNvSpPr txBox="1">
            <a:spLocks/>
          </p:cNvSpPr>
          <p:nvPr/>
        </p:nvSpPr>
        <p:spPr>
          <a:xfrm>
            <a:off x="744410" y="3075770"/>
            <a:ext cx="10706355" cy="3056108"/>
          </a:xfrm>
          <a:prstGeom prst="roundRect">
            <a:avLst>
              <a:gd name="adj" fmla="val 4312"/>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defPPr>
              <a:defRPr lang="en-US"/>
            </a:defPPr>
            <a:lvl1pPr defTabSz="951121">
              <a:spcAft>
                <a:spcPts val="600"/>
              </a:spcAft>
              <a:buSzPct val="90000"/>
              <a:defRPr sz="1400">
                <a:solidFill>
                  <a:srgbClr val="FF5C39"/>
                </a:solidFill>
                <a:latin typeface="Segoe UI Semibold"/>
                <a:cs typeface="Segoe UI" panose="020B0502040204020203" pitchFamily="34" charset="0"/>
              </a:defRPr>
            </a:lvl1pPr>
            <a:lvl2pPr marL="457200" defTabSz="914400">
              <a:defRPr sz="1800">
                <a:solidFill>
                  <a:schemeClr val="lt1"/>
                </a:solidFill>
              </a:defRPr>
            </a:lvl2pPr>
            <a:lvl3pPr marL="914400" defTabSz="914400">
              <a:defRPr sz="1800">
                <a:solidFill>
                  <a:schemeClr val="lt1"/>
                </a:solidFill>
              </a:defRPr>
            </a:lvl3pPr>
            <a:lvl4pPr marL="1371600" defTabSz="914400">
              <a:defRPr sz="1800">
                <a:solidFill>
                  <a:schemeClr val="lt1"/>
                </a:solidFill>
              </a:defRPr>
            </a:lvl4pPr>
            <a:lvl5pPr marL="1828800" defTabSz="914400">
              <a:defRPr sz="1800">
                <a:solidFill>
                  <a:schemeClr val="lt1"/>
                </a:solidFill>
              </a:defRPr>
            </a:lvl5pPr>
            <a:lvl6pPr marL="2286000" defTabSz="914400">
              <a:defRPr sz="1800">
                <a:solidFill>
                  <a:schemeClr val="lt1"/>
                </a:solidFill>
              </a:defRPr>
            </a:lvl6pPr>
            <a:lvl7pPr marL="2743200" defTabSz="914400">
              <a:defRPr sz="1800">
                <a:solidFill>
                  <a:schemeClr val="lt1"/>
                </a:solidFill>
              </a:defRPr>
            </a:lvl7pPr>
            <a:lvl8pPr marL="3200400" defTabSz="914400">
              <a:defRPr sz="1800">
                <a:solidFill>
                  <a:schemeClr val="lt1"/>
                </a:solidFill>
              </a:defRPr>
            </a:lvl8pPr>
            <a:lvl9pPr marL="3657600" defTabSz="914400">
              <a:defRPr sz="1800">
                <a:solidFill>
                  <a:schemeClr val="lt1"/>
                </a:solidFill>
              </a:defRPr>
            </a:lvl9pPr>
          </a:lstStyle>
          <a:p>
            <a:endParaRPr lang="en-US"/>
          </a:p>
        </p:txBody>
      </p:sp>
      <p:sp>
        <p:nvSpPr>
          <p:cNvPr id="84" name="Rectangle: Rounded Corners 83">
            <a:extLst>
              <a:ext uri="{FF2B5EF4-FFF2-40B4-BE49-F238E27FC236}">
                <a16:creationId xmlns:a16="http://schemas.microsoft.com/office/drawing/2014/main" id="{DE621A14-4A0D-615F-4A0B-F2B5E5D1F61E}"/>
              </a:ext>
            </a:extLst>
          </p:cNvPr>
          <p:cNvSpPr>
            <a:spLocks/>
          </p:cNvSpPr>
          <p:nvPr/>
        </p:nvSpPr>
        <p:spPr bwMode="auto">
          <a:xfrm>
            <a:off x="894688" y="3856969"/>
            <a:ext cx="3352089" cy="2106343"/>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91440" tIns="594360" rIns="91440" bIns="45720" rtlCol="0" anchor="t"/>
          <a:lstStyle/>
          <a:p>
            <a:pPr algn="ctr" defTabSz="951121">
              <a:spcAft>
                <a:spcPts val="600"/>
              </a:spcAft>
              <a:buSzPct val="90000"/>
            </a:pPr>
            <a:r>
              <a:rPr lang="en-IN" sz="1800">
                <a:solidFill>
                  <a:schemeClr val="tx1"/>
                </a:solidFill>
              </a:rPr>
              <a:t>Ideate with Copilot</a:t>
            </a:r>
          </a:p>
        </p:txBody>
      </p:sp>
      <p:sp>
        <p:nvSpPr>
          <p:cNvPr id="85" name="Rectangle: Rounded Corners 84">
            <a:extLst>
              <a:ext uri="{FF2B5EF4-FFF2-40B4-BE49-F238E27FC236}">
                <a16:creationId xmlns:a16="http://schemas.microsoft.com/office/drawing/2014/main" id="{2169FF6A-7A4D-92D2-0042-A982BAEB8AAB}"/>
              </a:ext>
            </a:extLst>
          </p:cNvPr>
          <p:cNvSpPr>
            <a:spLocks/>
          </p:cNvSpPr>
          <p:nvPr/>
        </p:nvSpPr>
        <p:spPr bwMode="auto">
          <a:xfrm>
            <a:off x="4428100" y="3856969"/>
            <a:ext cx="3352089" cy="2106343"/>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91440" tIns="594360" rIns="91440" bIns="45720" rtlCol="0" anchor="t"/>
          <a:lstStyle/>
          <a:p>
            <a:pPr algn="ctr" defTabSz="951121">
              <a:spcAft>
                <a:spcPts val="600"/>
              </a:spcAft>
              <a:buSzPct val="90000"/>
            </a:pPr>
            <a:r>
              <a:rPr lang="en-IN" sz="1800" dirty="0">
                <a:solidFill>
                  <a:schemeClr val="tx1"/>
                </a:solidFill>
              </a:rPr>
              <a:t>Write copy with Copilot</a:t>
            </a:r>
          </a:p>
        </p:txBody>
      </p:sp>
      <p:sp>
        <p:nvSpPr>
          <p:cNvPr id="86" name="Rectangle: Rounded Corners 85">
            <a:extLst>
              <a:ext uri="{FF2B5EF4-FFF2-40B4-BE49-F238E27FC236}">
                <a16:creationId xmlns:a16="http://schemas.microsoft.com/office/drawing/2014/main" id="{76BB8070-5EE2-70FB-BEBC-2EB459104886}"/>
              </a:ext>
            </a:extLst>
          </p:cNvPr>
          <p:cNvSpPr>
            <a:spLocks/>
          </p:cNvSpPr>
          <p:nvPr/>
        </p:nvSpPr>
        <p:spPr bwMode="auto">
          <a:xfrm>
            <a:off x="7961511" y="3856969"/>
            <a:ext cx="3352089" cy="2106343"/>
          </a:xfrm>
          <a:prstGeom prst="roundRect">
            <a:avLst>
              <a:gd name="adj" fmla="val 4400"/>
            </a:avLst>
          </a:pr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594360" rIns="91440" bIns="45720" rtlCol="0" anchor="t"/>
          <a:lstStyle/>
          <a:p>
            <a:pPr algn="ctr" defTabSz="951121">
              <a:spcAft>
                <a:spcPts val="600"/>
              </a:spcAft>
              <a:buSzPct val="90000"/>
            </a:pPr>
            <a:r>
              <a:rPr lang="en-IN" sz="1800" dirty="0">
                <a:solidFill>
                  <a:schemeClr val="tx1"/>
                </a:solidFill>
              </a:rPr>
              <a:t>Copy and paste your </a:t>
            </a:r>
            <a:br>
              <a:rPr lang="en-IN" sz="1800" dirty="0">
                <a:solidFill>
                  <a:schemeClr val="tx1"/>
                </a:solidFill>
              </a:rPr>
            </a:br>
            <a:r>
              <a:rPr lang="en-IN" sz="1800" dirty="0">
                <a:solidFill>
                  <a:schemeClr val="tx1"/>
                </a:solidFill>
              </a:rPr>
              <a:t>branding materials into </a:t>
            </a:r>
            <a:br>
              <a:rPr lang="en-IN" sz="1800" dirty="0">
                <a:solidFill>
                  <a:schemeClr val="tx1"/>
                </a:solidFill>
              </a:rPr>
            </a:br>
            <a:r>
              <a:rPr lang="en-IN" sz="1800" dirty="0">
                <a:solidFill>
                  <a:schemeClr val="tx1"/>
                </a:solidFill>
              </a:rPr>
              <a:t>your PowerPoint</a:t>
            </a:r>
          </a:p>
        </p:txBody>
      </p:sp>
      <p:grpSp>
        <p:nvGrpSpPr>
          <p:cNvPr id="87" name="Group 86">
            <a:extLst>
              <a:ext uri="{FF2B5EF4-FFF2-40B4-BE49-F238E27FC236}">
                <a16:creationId xmlns:a16="http://schemas.microsoft.com/office/drawing/2014/main" id="{347136D4-E3DA-D0C3-3F14-381005FB5306}"/>
              </a:ext>
              <a:ext uri="{C183D7F6-B498-43B3-948B-1728B52AA6E4}">
                <adec:decorative xmlns:adec="http://schemas.microsoft.com/office/drawing/2017/decorative" val="1"/>
              </a:ext>
            </a:extLst>
          </p:cNvPr>
          <p:cNvGrpSpPr>
            <a:grpSpLocks/>
          </p:cNvGrpSpPr>
          <p:nvPr/>
        </p:nvGrpSpPr>
        <p:grpSpPr>
          <a:xfrm>
            <a:off x="2241762" y="3533770"/>
            <a:ext cx="640080" cy="640080"/>
            <a:chOff x="547424" y="4293480"/>
            <a:chExt cx="640026" cy="657416"/>
          </a:xfrm>
        </p:grpSpPr>
        <p:grpSp>
          <p:nvGrpSpPr>
            <p:cNvPr id="88" name="Group 87">
              <a:extLst>
                <a:ext uri="{FF2B5EF4-FFF2-40B4-BE49-F238E27FC236}">
                  <a16:creationId xmlns:a16="http://schemas.microsoft.com/office/drawing/2014/main" id="{4B868156-7305-4E66-B3E4-B2A3270CBEB2}"/>
                </a:ext>
              </a:extLst>
            </p:cNvPr>
            <p:cNvGrpSpPr/>
            <p:nvPr/>
          </p:nvGrpSpPr>
          <p:grpSpPr>
            <a:xfrm>
              <a:off x="547424" y="4293480"/>
              <a:ext cx="640026" cy="657416"/>
              <a:chOff x="987658" y="5065483"/>
              <a:chExt cx="1169054" cy="1200820"/>
            </a:xfrm>
          </p:grpSpPr>
          <p:grpSp>
            <p:nvGrpSpPr>
              <p:cNvPr id="90" name="Group 89">
                <a:extLst>
                  <a:ext uri="{FF2B5EF4-FFF2-40B4-BE49-F238E27FC236}">
                    <a16:creationId xmlns:a16="http://schemas.microsoft.com/office/drawing/2014/main" id="{8BDB1CFC-1CA7-D2BA-500F-3724DB198099}"/>
                  </a:ext>
                </a:extLst>
              </p:cNvPr>
              <p:cNvGrpSpPr/>
              <p:nvPr/>
            </p:nvGrpSpPr>
            <p:grpSpPr>
              <a:xfrm>
                <a:off x="987658" y="5065483"/>
                <a:ext cx="1169054" cy="1200820"/>
                <a:chOff x="6349393" y="1711575"/>
                <a:chExt cx="5590022" cy="5674618"/>
              </a:xfrm>
            </p:grpSpPr>
            <p:sp>
              <p:nvSpPr>
                <p:cNvPr id="93" name="Rounded Rectangle 3_1">
                  <a:extLst>
                    <a:ext uri="{FF2B5EF4-FFF2-40B4-BE49-F238E27FC236}">
                      <a16:creationId xmlns:a16="http://schemas.microsoft.com/office/drawing/2014/main" id="{5768AA91-C11E-DD87-075D-1B6AE4E24889}"/>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94" name="Rounded Rectangle 3_1">
                  <a:extLst>
                    <a:ext uri="{FF2B5EF4-FFF2-40B4-BE49-F238E27FC236}">
                      <a16:creationId xmlns:a16="http://schemas.microsoft.com/office/drawing/2014/main" id="{3E0E21E5-4A37-AD09-EF07-1A6E6B41FC77}"/>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91" name="Rounded Rectangle 3_1">
                <a:extLst>
                  <a:ext uri="{FF2B5EF4-FFF2-40B4-BE49-F238E27FC236}">
                    <a16:creationId xmlns:a16="http://schemas.microsoft.com/office/drawing/2014/main" id="{C72724B8-6459-6784-1B4A-041612462879}"/>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92" name="Rounded Rectangle 24_1">
                <a:extLst>
                  <a:ext uri="{FF2B5EF4-FFF2-40B4-BE49-F238E27FC236}">
                    <a16:creationId xmlns:a16="http://schemas.microsoft.com/office/drawing/2014/main" id="{D52E21C5-C3E5-2C57-C376-29AB3EE74D6D}"/>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89" name="Oval 88">
              <a:extLst>
                <a:ext uri="{FF2B5EF4-FFF2-40B4-BE49-F238E27FC236}">
                  <a16:creationId xmlns:a16="http://schemas.microsoft.com/office/drawing/2014/main" id="{E2BF46A2-D330-3FBE-BB04-2A0A8C2253DD}"/>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2000" i="0" u="none" strike="noStrike" kern="1200" cap="none" normalizeH="0" baseline="0" noProof="0">
                  <a:ln>
                    <a:noFill/>
                  </a:ln>
                  <a:solidFill>
                    <a:srgbClr val="C73ECC"/>
                  </a:solidFill>
                  <a:effectLst/>
                  <a:uLnTx/>
                  <a:uFillTx/>
                  <a:latin typeface="+mj-lt"/>
                  <a:ea typeface="+mj-ea"/>
                  <a:cs typeface="+mj-cs"/>
                </a:rPr>
                <a:t>1</a:t>
              </a:r>
            </a:p>
          </p:txBody>
        </p:sp>
      </p:grpSp>
      <p:grpSp>
        <p:nvGrpSpPr>
          <p:cNvPr id="95" name="Group 94">
            <a:extLst>
              <a:ext uri="{FF2B5EF4-FFF2-40B4-BE49-F238E27FC236}">
                <a16:creationId xmlns:a16="http://schemas.microsoft.com/office/drawing/2014/main" id="{7CE920B4-667D-2864-3874-13A108DB0C0B}"/>
              </a:ext>
              <a:ext uri="{C183D7F6-B498-43B3-948B-1728B52AA6E4}">
                <adec:decorative xmlns:adec="http://schemas.microsoft.com/office/drawing/2017/decorative" val="1"/>
              </a:ext>
            </a:extLst>
          </p:cNvPr>
          <p:cNvGrpSpPr>
            <a:grpSpLocks/>
          </p:cNvGrpSpPr>
          <p:nvPr/>
        </p:nvGrpSpPr>
        <p:grpSpPr>
          <a:xfrm>
            <a:off x="5775960" y="3533770"/>
            <a:ext cx="640080" cy="640080"/>
            <a:chOff x="547424" y="4293480"/>
            <a:chExt cx="640026" cy="657416"/>
          </a:xfrm>
        </p:grpSpPr>
        <p:grpSp>
          <p:nvGrpSpPr>
            <p:cNvPr id="96" name="Group 95">
              <a:extLst>
                <a:ext uri="{FF2B5EF4-FFF2-40B4-BE49-F238E27FC236}">
                  <a16:creationId xmlns:a16="http://schemas.microsoft.com/office/drawing/2014/main" id="{67F6A501-DE80-ECD3-D15C-2D65A13B5438}"/>
                </a:ext>
              </a:extLst>
            </p:cNvPr>
            <p:cNvGrpSpPr/>
            <p:nvPr/>
          </p:nvGrpSpPr>
          <p:grpSpPr>
            <a:xfrm>
              <a:off x="547424" y="4293480"/>
              <a:ext cx="640026" cy="657416"/>
              <a:chOff x="987658" y="5065483"/>
              <a:chExt cx="1169054" cy="1200820"/>
            </a:xfrm>
          </p:grpSpPr>
          <p:grpSp>
            <p:nvGrpSpPr>
              <p:cNvPr id="98" name="Group 97">
                <a:extLst>
                  <a:ext uri="{FF2B5EF4-FFF2-40B4-BE49-F238E27FC236}">
                    <a16:creationId xmlns:a16="http://schemas.microsoft.com/office/drawing/2014/main" id="{4D375034-00E4-CDE3-AAA3-95F1238C4DCB}"/>
                  </a:ext>
                </a:extLst>
              </p:cNvPr>
              <p:cNvGrpSpPr/>
              <p:nvPr/>
            </p:nvGrpSpPr>
            <p:grpSpPr>
              <a:xfrm>
                <a:off x="987658" y="5065483"/>
                <a:ext cx="1169054" cy="1200820"/>
                <a:chOff x="6349393" y="1711575"/>
                <a:chExt cx="5590022" cy="5674618"/>
              </a:xfrm>
            </p:grpSpPr>
            <p:sp>
              <p:nvSpPr>
                <p:cNvPr id="101" name="Rounded Rectangle 3_1">
                  <a:extLst>
                    <a:ext uri="{FF2B5EF4-FFF2-40B4-BE49-F238E27FC236}">
                      <a16:creationId xmlns:a16="http://schemas.microsoft.com/office/drawing/2014/main" id="{C7B2135C-EF49-2118-59D0-D9598324E03F}"/>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102" name="Rounded Rectangle 3_1">
                  <a:extLst>
                    <a:ext uri="{FF2B5EF4-FFF2-40B4-BE49-F238E27FC236}">
                      <a16:creationId xmlns:a16="http://schemas.microsoft.com/office/drawing/2014/main" id="{047F5772-47AA-4D9C-B540-B50A7673BE37}"/>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99" name="Rounded Rectangle 3_1">
                <a:extLst>
                  <a:ext uri="{FF2B5EF4-FFF2-40B4-BE49-F238E27FC236}">
                    <a16:creationId xmlns:a16="http://schemas.microsoft.com/office/drawing/2014/main" id="{792DB393-026C-BA2E-016F-C95AD8245411}"/>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100" name="Rounded Rectangle 24_1">
                <a:extLst>
                  <a:ext uri="{FF2B5EF4-FFF2-40B4-BE49-F238E27FC236}">
                    <a16:creationId xmlns:a16="http://schemas.microsoft.com/office/drawing/2014/main" id="{4F4E6D0F-2293-A99D-DE6E-295B8BA39769}"/>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97" name="Oval 96">
              <a:extLst>
                <a:ext uri="{FF2B5EF4-FFF2-40B4-BE49-F238E27FC236}">
                  <a16:creationId xmlns:a16="http://schemas.microsoft.com/office/drawing/2014/main" id="{48ACAAA6-123F-9377-0425-A0D99F3C8C2F}"/>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2000" i="0" u="none" strike="noStrike" kern="1200" cap="none" normalizeH="0" baseline="0" noProof="0">
                  <a:ln>
                    <a:noFill/>
                  </a:ln>
                  <a:solidFill>
                    <a:srgbClr val="C73ECC"/>
                  </a:solidFill>
                  <a:effectLst/>
                  <a:uLnTx/>
                  <a:uFillTx/>
                  <a:latin typeface="+mj-lt"/>
                  <a:ea typeface="+mj-ea"/>
                  <a:cs typeface="+mj-cs"/>
                </a:rPr>
                <a:t>2</a:t>
              </a:r>
            </a:p>
          </p:txBody>
        </p:sp>
      </p:grpSp>
      <p:grpSp>
        <p:nvGrpSpPr>
          <p:cNvPr id="103" name="Group 102">
            <a:extLst>
              <a:ext uri="{FF2B5EF4-FFF2-40B4-BE49-F238E27FC236}">
                <a16:creationId xmlns:a16="http://schemas.microsoft.com/office/drawing/2014/main" id="{5F33C30A-463A-4818-E525-C2ABB33B79DB}"/>
              </a:ext>
              <a:ext uri="{C183D7F6-B498-43B3-948B-1728B52AA6E4}">
                <adec:decorative xmlns:adec="http://schemas.microsoft.com/office/drawing/2017/decorative" val="1"/>
              </a:ext>
            </a:extLst>
          </p:cNvPr>
          <p:cNvGrpSpPr>
            <a:grpSpLocks/>
          </p:cNvGrpSpPr>
          <p:nvPr/>
        </p:nvGrpSpPr>
        <p:grpSpPr>
          <a:xfrm>
            <a:off x="9310157" y="3533770"/>
            <a:ext cx="640080" cy="640080"/>
            <a:chOff x="547424" y="4293480"/>
            <a:chExt cx="640026" cy="657416"/>
          </a:xfrm>
        </p:grpSpPr>
        <p:grpSp>
          <p:nvGrpSpPr>
            <p:cNvPr id="104" name="Group 103">
              <a:extLst>
                <a:ext uri="{FF2B5EF4-FFF2-40B4-BE49-F238E27FC236}">
                  <a16:creationId xmlns:a16="http://schemas.microsoft.com/office/drawing/2014/main" id="{F4EE78F1-0D03-A8AF-4ECF-057C615FC0A5}"/>
                </a:ext>
              </a:extLst>
            </p:cNvPr>
            <p:cNvGrpSpPr/>
            <p:nvPr/>
          </p:nvGrpSpPr>
          <p:grpSpPr>
            <a:xfrm>
              <a:off x="547424" y="4293480"/>
              <a:ext cx="640026" cy="657416"/>
              <a:chOff x="987658" y="5065483"/>
              <a:chExt cx="1169054" cy="1200820"/>
            </a:xfrm>
          </p:grpSpPr>
          <p:grpSp>
            <p:nvGrpSpPr>
              <p:cNvPr id="106" name="Group 105">
                <a:extLst>
                  <a:ext uri="{FF2B5EF4-FFF2-40B4-BE49-F238E27FC236}">
                    <a16:creationId xmlns:a16="http://schemas.microsoft.com/office/drawing/2014/main" id="{33407D86-4F6B-AE1A-25EE-9E62B3D6A9CD}"/>
                  </a:ext>
                </a:extLst>
              </p:cNvPr>
              <p:cNvGrpSpPr/>
              <p:nvPr/>
            </p:nvGrpSpPr>
            <p:grpSpPr>
              <a:xfrm>
                <a:off x="987658" y="5065483"/>
                <a:ext cx="1169054" cy="1200820"/>
                <a:chOff x="6349393" y="1711575"/>
                <a:chExt cx="5590022" cy="5674618"/>
              </a:xfrm>
            </p:grpSpPr>
            <p:sp>
              <p:nvSpPr>
                <p:cNvPr id="109" name="Rounded Rectangle 3_1">
                  <a:extLst>
                    <a:ext uri="{FF2B5EF4-FFF2-40B4-BE49-F238E27FC236}">
                      <a16:creationId xmlns:a16="http://schemas.microsoft.com/office/drawing/2014/main" id="{6011B4D0-54AC-6BFD-7C78-136928D8B274}"/>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110" name="Rounded Rectangle 3_1">
                  <a:extLst>
                    <a:ext uri="{FF2B5EF4-FFF2-40B4-BE49-F238E27FC236}">
                      <a16:creationId xmlns:a16="http://schemas.microsoft.com/office/drawing/2014/main" id="{97D3EAC5-9733-E47F-B981-C2A32454D8E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grpSp>
          <p:sp>
            <p:nvSpPr>
              <p:cNvPr id="107" name="Rounded Rectangle 3_1">
                <a:extLst>
                  <a:ext uri="{FF2B5EF4-FFF2-40B4-BE49-F238E27FC236}">
                    <a16:creationId xmlns:a16="http://schemas.microsoft.com/office/drawing/2014/main" id="{1FDEB175-20A5-EBB7-77C3-6EA0241C064D}"/>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normalizeH="0" baseline="0" noProof="0">
                  <a:ln>
                    <a:noFill/>
                  </a:ln>
                  <a:solidFill>
                    <a:srgbClr val="FFFFFF"/>
                  </a:solidFill>
                  <a:effectLst/>
                  <a:uLnTx/>
                  <a:uFillTx/>
                  <a:latin typeface="Segoe UI"/>
                  <a:ea typeface="+mn-ea"/>
                  <a:cs typeface="+mn-cs"/>
                </a:endParaRPr>
              </a:p>
            </p:txBody>
          </p:sp>
          <p:sp>
            <p:nvSpPr>
              <p:cNvPr id="108" name="Rounded Rectangle 24_1">
                <a:extLst>
                  <a:ext uri="{FF2B5EF4-FFF2-40B4-BE49-F238E27FC236}">
                    <a16:creationId xmlns:a16="http://schemas.microsoft.com/office/drawing/2014/main" id="{8316887A-31F2-CEAC-5239-8FED9D080ACA}"/>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105" name="Oval 104">
              <a:extLst>
                <a:ext uri="{FF2B5EF4-FFF2-40B4-BE49-F238E27FC236}">
                  <a16:creationId xmlns:a16="http://schemas.microsoft.com/office/drawing/2014/main" id="{2FA8E317-EDD1-359C-AE32-CBD58CEB7F92}"/>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2000" i="0" u="none" strike="noStrike" kern="1200" cap="none" normalizeH="0" baseline="0" noProof="0">
                  <a:ln>
                    <a:noFill/>
                  </a:ln>
                  <a:solidFill>
                    <a:srgbClr val="C73ECC"/>
                  </a:solidFill>
                  <a:effectLst/>
                  <a:uLnTx/>
                  <a:uFillTx/>
                  <a:latin typeface="+mj-lt"/>
                  <a:ea typeface="+mj-ea"/>
                  <a:cs typeface="+mj-cs"/>
                </a:rPr>
                <a:t>3</a:t>
              </a:r>
            </a:p>
          </p:txBody>
        </p:sp>
      </p:grpSp>
      <p:sp>
        <p:nvSpPr>
          <p:cNvPr id="3" name="TextBox 2">
            <a:extLst>
              <a:ext uri="{FF2B5EF4-FFF2-40B4-BE49-F238E27FC236}">
                <a16:creationId xmlns:a16="http://schemas.microsoft.com/office/drawing/2014/main" id="{EF6C4075-6D58-7F0F-1FA6-2904C56F1DE1}"/>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50488602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1730A-E61A-DAF5-0D2B-916AFEC4AE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BB88A3B-A104-7918-19EB-F0799E40463B}"/>
              </a:ext>
            </a:extLst>
          </p:cNvPr>
          <p:cNvSpPr>
            <a:spLocks noGrp="1"/>
          </p:cNvSpPr>
          <p:nvPr>
            <p:ph type="title"/>
          </p:nvPr>
        </p:nvSpPr>
        <p:spPr>
          <a:xfrm>
            <a:off x="585216" y="3088623"/>
            <a:ext cx="4772847" cy="443198"/>
          </a:xfrm>
        </p:spPr>
        <p:txBody>
          <a:bodyPr/>
          <a:lstStyle/>
          <a:p>
            <a:r>
              <a:rPr lang="en-US" dirty="0"/>
              <a:t>Work on your own  </a:t>
            </a:r>
          </a:p>
        </p:txBody>
      </p:sp>
      <p:sp>
        <p:nvSpPr>
          <p:cNvPr id="6" name="Text Placeholder 5">
            <a:extLst>
              <a:ext uri="{FF2B5EF4-FFF2-40B4-BE49-F238E27FC236}">
                <a16:creationId xmlns:a16="http://schemas.microsoft.com/office/drawing/2014/main" id="{6278A491-1C52-A9BD-16A6-8C700B7C1535}"/>
              </a:ext>
            </a:extLst>
          </p:cNvPr>
          <p:cNvSpPr>
            <a:spLocks noGrp="1"/>
          </p:cNvSpPr>
          <p:nvPr>
            <p:ph type="body" sz="quarter" idx="12"/>
          </p:nvPr>
        </p:nvSpPr>
        <p:spPr>
          <a:xfrm>
            <a:off x="585216" y="3977319"/>
            <a:ext cx="4772847" cy="307777"/>
          </a:xfrm>
        </p:spPr>
        <p:txBody>
          <a:bodyPr/>
          <a:lstStyle/>
          <a:p>
            <a:r>
              <a:rPr lang="en-US">
                <a:latin typeface="+mj-lt"/>
              </a:rPr>
              <a:t>15 </a:t>
            </a:r>
            <a:r>
              <a:rPr lang="en-US" dirty="0">
                <a:latin typeface="+mj-lt"/>
              </a:rPr>
              <a:t>Minutes</a:t>
            </a:r>
          </a:p>
        </p:txBody>
      </p:sp>
      <p:sp>
        <p:nvSpPr>
          <p:cNvPr id="2" name="TextBox 1">
            <a:extLst>
              <a:ext uri="{FF2B5EF4-FFF2-40B4-BE49-F238E27FC236}">
                <a16:creationId xmlns:a16="http://schemas.microsoft.com/office/drawing/2014/main" id="{FE7C3F8E-8249-EA83-2739-97C2E9124208}"/>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83354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DAA0B-8A36-05F5-999E-7A1517E74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26836-1EE1-1215-226C-1FF5D8391B14}"/>
              </a:ext>
            </a:extLst>
          </p:cNvPr>
          <p:cNvSpPr>
            <a:spLocks noGrp="1"/>
          </p:cNvSpPr>
          <p:nvPr>
            <p:ph type="title"/>
          </p:nvPr>
        </p:nvSpPr>
        <p:spPr>
          <a:xfrm>
            <a:off x="588263" y="457200"/>
            <a:ext cx="11018520" cy="492443"/>
          </a:xfrm>
        </p:spPr>
        <p:txBody>
          <a:bodyPr/>
          <a:lstStyle/>
          <a:p>
            <a:r>
              <a:rPr lang="en-US" dirty="0">
                <a:ea typeface="+mj-ea"/>
                <a:cs typeface="+mj-cs"/>
              </a:rPr>
              <a:t>Project Debrief</a:t>
            </a:r>
          </a:p>
        </p:txBody>
      </p:sp>
      <p:sp>
        <p:nvSpPr>
          <p:cNvPr id="3" name="TextBox 2">
            <a:extLst>
              <a:ext uri="{FF2B5EF4-FFF2-40B4-BE49-F238E27FC236}">
                <a16:creationId xmlns:a16="http://schemas.microsoft.com/office/drawing/2014/main" id="{FD1AD5D4-44D1-F04A-25E9-A3CE82767A93}"/>
              </a:ext>
              <a:ext uri="{C183D7F6-B498-43B3-948B-1728B52AA6E4}">
                <adec:decorative xmlns:adec="http://schemas.microsoft.com/office/drawing/2017/decorative" val="0"/>
              </a:ext>
            </a:extLst>
          </p:cNvPr>
          <p:cNvSpPr txBox="1"/>
          <p:nvPr/>
        </p:nvSpPr>
        <p:spPr>
          <a:xfrm>
            <a:off x="588963" y="1074729"/>
            <a:ext cx="11017250" cy="307777"/>
          </a:xfrm>
          <a:prstGeom prst="rect">
            <a:avLst/>
          </a:prstGeom>
          <a:noFill/>
        </p:spPr>
        <p:txBody>
          <a:bodyPr wrap="square" lIns="0" tIns="0" rIns="0" bIns="0">
            <a:spAutoFit/>
          </a:bodyPr>
          <a:lstStyle/>
          <a:p>
            <a:pPr defTabSz="932742">
              <a:spcAft>
                <a:spcPts val="1000"/>
              </a:spcAft>
            </a:pPr>
            <a:r>
              <a:rPr lang="en-US" sz="2000">
                <a:ln w="3175">
                  <a:noFill/>
                </a:ln>
                <a:gradFill flip="none" rotWithShape="1">
                  <a:gsLst>
                    <a:gs pos="0">
                      <a:schemeClr val="accent1"/>
                    </a:gs>
                    <a:gs pos="100000">
                      <a:schemeClr val="accent2"/>
                    </a:gs>
                  </a:gsLst>
                  <a:lin ang="10800000" scaled="1"/>
                  <a:tileRect/>
                </a:gradFill>
                <a:latin typeface="+mj-lt"/>
                <a:ea typeface="+mj-ea"/>
                <a:cs typeface="+mj-cs"/>
              </a:rPr>
              <a:t>Share and learn</a:t>
            </a:r>
          </a:p>
        </p:txBody>
      </p:sp>
      <p:grpSp>
        <p:nvGrpSpPr>
          <p:cNvPr id="11" name="Group 10">
            <a:extLst>
              <a:ext uri="{FF2B5EF4-FFF2-40B4-BE49-F238E27FC236}">
                <a16:creationId xmlns:a16="http://schemas.microsoft.com/office/drawing/2014/main" id="{5B6AB4BB-10D9-8510-3894-D81A9DB332D4}"/>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13" name="Picture 12">
              <a:extLst>
                <a:ext uri="{FF2B5EF4-FFF2-40B4-BE49-F238E27FC236}">
                  <a16:creationId xmlns:a16="http://schemas.microsoft.com/office/drawing/2014/main" id="{48297079-8F94-0C48-EE09-A2BE21E154A5}"/>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15" name="Straight Connector 14">
              <a:extLst>
                <a:ext uri="{FF2B5EF4-FFF2-40B4-BE49-F238E27FC236}">
                  <a16:creationId xmlns:a16="http://schemas.microsoft.com/office/drawing/2014/main" id="{9CC7B656-06FA-6ACB-DFBD-D29E3E1B1FE7}"/>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6" name="Rectangle: Rounded Corners 15">
            <a:extLst>
              <a:ext uri="{FF2B5EF4-FFF2-40B4-BE49-F238E27FC236}">
                <a16:creationId xmlns:a16="http://schemas.microsoft.com/office/drawing/2014/main" id="{91F218F5-E632-B2DA-6F4D-35F66A2408DF}"/>
              </a:ext>
              <a:ext uri="{C183D7F6-B498-43B3-948B-1728B52AA6E4}">
                <adec:decorative xmlns:adec="http://schemas.microsoft.com/office/drawing/2017/decorative" val="1"/>
              </a:ext>
            </a:extLst>
          </p:cNvPr>
          <p:cNvSpPr>
            <a:spLocks/>
          </p:cNvSpPr>
          <p:nvPr/>
        </p:nvSpPr>
        <p:spPr bwMode="auto">
          <a:xfrm>
            <a:off x="588963" y="1642283"/>
            <a:ext cx="11017250" cy="4626755"/>
          </a:xfrm>
          <a:prstGeom prst="roundRect">
            <a:avLst>
              <a:gd name="adj" fmla="val 4692"/>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600"/>
              </a:spcBef>
              <a:spcAft>
                <a:spcPts val="200"/>
              </a:spcAft>
              <a:buClrTx/>
              <a:buSzTx/>
              <a:buFontTx/>
              <a:buNone/>
              <a:tabLst/>
              <a:defRPr/>
            </a:pPr>
            <a:endParaRPr kumimoji="0" lang="en-US" sz="1400" b="1" i="0" u="none" strike="noStrike" kern="1200" cap="none" spc="0" normalizeH="0" baseline="0" noProof="0" err="1">
              <a:ln>
                <a:noFill/>
              </a:ln>
              <a:solidFill>
                <a:srgbClr val="0078D4"/>
              </a:solidFill>
              <a:effectLst/>
              <a:uLnTx/>
              <a:uFillTx/>
              <a:latin typeface="Segoe UI Semibold"/>
              <a:ea typeface="+mn-ea"/>
              <a:cs typeface="+mn-cs"/>
            </a:endParaRPr>
          </a:p>
        </p:txBody>
      </p:sp>
      <p:sp>
        <p:nvSpPr>
          <p:cNvPr id="17" name="Rounded Rectangle 3_1">
            <a:extLst>
              <a:ext uri="{FF2B5EF4-FFF2-40B4-BE49-F238E27FC236}">
                <a16:creationId xmlns:a16="http://schemas.microsoft.com/office/drawing/2014/main" id="{B626E9EB-F40A-015F-EAB1-E75D541DCED3}"/>
              </a:ext>
              <a:ext uri="{C183D7F6-B498-43B3-948B-1728B52AA6E4}">
                <adec:decorative xmlns:adec="http://schemas.microsoft.com/office/drawing/2017/decorative" val="1"/>
              </a:ext>
            </a:extLst>
          </p:cNvPr>
          <p:cNvSpPr>
            <a:spLocks/>
          </p:cNvSpPr>
          <p:nvPr/>
        </p:nvSpPr>
        <p:spPr>
          <a:xfrm>
            <a:off x="771843" y="1825162"/>
            <a:ext cx="3704907" cy="4260996"/>
          </a:xfrm>
          <a:prstGeom prst="roundRect">
            <a:avLst>
              <a:gd name="adj" fmla="val 470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spc="0" normalizeH="0" baseline="0" noProof="0">
              <a:ln>
                <a:noFill/>
              </a:ln>
              <a:solidFill>
                <a:srgbClr val="FF5C39"/>
              </a:solidFill>
              <a:effectLst/>
              <a:uLnTx/>
              <a:uFillTx/>
              <a:latin typeface="Segoe UI Semibold"/>
              <a:ea typeface="+mn-ea"/>
              <a:cs typeface="Segoe UI" panose="020B0502040204020203" pitchFamily="34" charset="0"/>
            </a:endParaRPr>
          </a:p>
        </p:txBody>
      </p:sp>
      <p:sp>
        <p:nvSpPr>
          <p:cNvPr id="19" name="Content Placeholder 2">
            <a:extLst>
              <a:ext uri="{FF2B5EF4-FFF2-40B4-BE49-F238E27FC236}">
                <a16:creationId xmlns:a16="http://schemas.microsoft.com/office/drawing/2014/main" id="{5DADC08A-14C3-0F1E-49A4-B71785C85A35}"/>
              </a:ext>
            </a:extLst>
          </p:cNvPr>
          <p:cNvSpPr txBox="1">
            <a:spLocks/>
          </p:cNvSpPr>
          <p:nvPr/>
        </p:nvSpPr>
        <p:spPr>
          <a:xfrm>
            <a:off x="933768" y="2019053"/>
            <a:ext cx="3381057" cy="384720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2800" kern="1200" spc="0" baseline="0" dirty="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9400" indent="-279400" defTabSz="914400">
              <a:spcBef>
                <a:spcPts val="0"/>
              </a:spcBef>
              <a:spcAft>
                <a:spcPts val="1800"/>
              </a:spcAft>
              <a:buSzTx/>
              <a:buFont typeface="Arial" panose="020B0604020202020204" pitchFamily="34" charset="0"/>
              <a:buChar char="•"/>
              <a:defRPr/>
            </a:pPr>
            <a:r>
              <a:rPr kumimoji="0" lang="en-US" sz="2000" b="0" i="0" u="none" strike="noStrike" kern="1200" cap="none" spc="0" normalizeH="0" baseline="0" noProof="0">
                <a:ln>
                  <a:noFill/>
                </a:ln>
                <a:effectLst/>
                <a:uLnTx/>
                <a:uFillTx/>
                <a:cs typeface="+mn-cs"/>
              </a:rPr>
              <a:t>Showcase your dream destination you created with Copilot</a:t>
            </a:r>
          </a:p>
          <a:p>
            <a:pPr marL="279400" indent="-279400" defTabSz="914400">
              <a:spcBef>
                <a:spcPts val="0"/>
              </a:spcBef>
              <a:spcAft>
                <a:spcPts val="1800"/>
              </a:spcAft>
              <a:buSzTx/>
              <a:buFont typeface="Arial" panose="020B0604020202020204" pitchFamily="34" charset="0"/>
              <a:buChar char="•"/>
              <a:defRPr/>
            </a:pPr>
            <a:r>
              <a:rPr kumimoji="0" lang="en-US" sz="2000" b="0" i="0" u="none" strike="noStrike" kern="1200" cap="none" spc="0" normalizeH="0" baseline="0" noProof="0">
                <a:ln>
                  <a:noFill/>
                </a:ln>
                <a:effectLst/>
                <a:uLnTx/>
                <a:uFillTx/>
                <a:cs typeface="+mn-cs"/>
              </a:rPr>
              <a:t>What did you learn about what works best with Copilot to produce what you imagined?</a:t>
            </a:r>
          </a:p>
          <a:p>
            <a:pPr marL="279400" indent="-279400" defTabSz="914400">
              <a:spcBef>
                <a:spcPts val="0"/>
              </a:spcBef>
              <a:spcAft>
                <a:spcPts val="1800"/>
              </a:spcAft>
              <a:buSzTx/>
              <a:buFont typeface="Arial" panose="020B0604020202020204" pitchFamily="34" charset="0"/>
              <a:buChar char="•"/>
              <a:defRPr/>
            </a:pPr>
            <a:r>
              <a:rPr kumimoji="0" lang="en-US" sz="2000" b="0" i="0" u="none" strike="noStrike" kern="1200" cap="none" spc="0" normalizeH="0" baseline="0" noProof="0">
                <a:ln>
                  <a:noFill/>
                </a:ln>
                <a:effectLst/>
                <a:uLnTx/>
                <a:uFillTx/>
                <a:cs typeface="+mn-cs"/>
              </a:rPr>
              <a:t>Can you think of other projects or tasks where Microsoft Copilot might be a great assistant?</a:t>
            </a:r>
          </a:p>
        </p:txBody>
      </p:sp>
      <p:pic>
        <p:nvPicPr>
          <p:cNvPr id="62" name="Picture 61" descr="AI generated restaurant feature, cozy nest in a tree with seating area">
            <a:extLst>
              <a:ext uri="{FF2B5EF4-FFF2-40B4-BE49-F238E27FC236}">
                <a16:creationId xmlns:a16="http://schemas.microsoft.com/office/drawing/2014/main" id="{460461E8-F9FB-F226-B16B-E85D5E104097}"/>
              </a:ext>
            </a:extLst>
          </p:cNvPr>
          <p:cNvPicPr>
            <a:picLocks/>
          </p:cNvPicPr>
          <p:nvPr/>
        </p:nvPicPr>
        <p:blipFill rotWithShape="1">
          <a:blip r:embed="rId4"/>
          <a:srcRect t="13964" b="13964"/>
          <a:stretch/>
        </p:blipFill>
        <p:spPr>
          <a:xfrm>
            <a:off x="4654920" y="1825162"/>
            <a:ext cx="3291177" cy="2039058"/>
          </a:xfrm>
          <a:prstGeom prst="roundRect">
            <a:avLst>
              <a:gd name="adj" fmla="val 6300"/>
            </a:avLst>
          </a:prstGeom>
        </p:spPr>
      </p:pic>
      <p:pic>
        <p:nvPicPr>
          <p:cNvPr id="59" name="Picture 58" descr="AI generated cozy restaurant in a tree">
            <a:extLst>
              <a:ext uri="{FF2B5EF4-FFF2-40B4-BE49-F238E27FC236}">
                <a16:creationId xmlns:a16="http://schemas.microsoft.com/office/drawing/2014/main" id="{E7C59470-144C-8CF6-2DA0-D444FAE3B46E}"/>
              </a:ext>
            </a:extLst>
          </p:cNvPr>
          <p:cNvPicPr>
            <a:picLocks/>
          </p:cNvPicPr>
          <p:nvPr/>
        </p:nvPicPr>
        <p:blipFill rotWithShape="1">
          <a:blip r:embed="rId5"/>
          <a:srcRect t="19301" b="19301"/>
          <a:stretch/>
        </p:blipFill>
        <p:spPr>
          <a:xfrm>
            <a:off x="8128977" y="1825162"/>
            <a:ext cx="3291177" cy="2039058"/>
          </a:xfrm>
          <a:prstGeom prst="roundRect">
            <a:avLst>
              <a:gd name="adj" fmla="val 6300"/>
            </a:avLst>
          </a:prstGeom>
        </p:spPr>
      </p:pic>
      <p:pic>
        <p:nvPicPr>
          <p:cNvPr id="60" name="Picture 59" descr="AI generated entrance to the restaurant">
            <a:extLst>
              <a:ext uri="{FF2B5EF4-FFF2-40B4-BE49-F238E27FC236}">
                <a16:creationId xmlns:a16="http://schemas.microsoft.com/office/drawing/2014/main" id="{9A27873C-1580-7C9A-D385-B31B12706B47}"/>
              </a:ext>
            </a:extLst>
          </p:cNvPr>
          <p:cNvPicPr>
            <a:picLocks/>
          </p:cNvPicPr>
          <p:nvPr/>
        </p:nvPicPr>
        <p:blipFill rotWithShape="1">
          <a:blip r:embed="rId6"/>
          <a:srcRect t="17723" b="17723"/>
          <a:stretch/>
        </p:blipFill>
        <p:spPr>
          <a:xfrm>
            <a:off x="4654920" y="4047100"/>
            <a:ext cx="3291177" cy="2039058"/>
          </a:xfrm>
          <a:prstGeom prst="roundRect">
            <a:avLst>
              <a:gd name="adj" fmla="val 6300"/>
            </a:avLst>
          </a:prstGeom>
        </p:spPr>
      </p:pic>
      <p:pic>
        <p:nvPicPr>
          <p:cNvPr id="61" name="Picture 60" descr="AI generated salad served at restaurant">
            <a:extLst>
              <a:ext uri="{FF2B5EF4-FFF2-40B4-BE49-F238E27FC236}">
                <a16:creationId xmlns:a16="http://schemas.microsoft.com/office/drawing/2014/main" id="{92025225-3EB3-82FB-F842-5E1E1C2F4AB0}"/>
              </a:ext>
            </a:extLst>
          </p:cNvPr>
          <p:cNvPicPr>
            <a:picLocks/>
          </p:cNvPicPr>
          <p:nvPr/>
        </p:nvPicPr>
        <p:blipFill rotWithShape="1">
          <a:blip r:embed="rId7"/>
          <a:srcRect t="18509" b="18509"/>
          <a:stretch/>
        </p:blipFill>
        <p:spPr>
          <a:xfrm>
            <a:off x="8128977" y="4047100"/>
            <a:ext cx="3291177" cy="2039058"/>
          </a:xfrm>
          <a:prstGeom prst="roundRect">
            <a:avLst>
              <a:gd name="adj" fmla="val 6300"/>
            </a:avLst>
          </a:prstGeom>
        </p:spPr>
      </p:pic>
      <p:sp>
        <p:nvSpPr>
          <p:cNvPr id="4" name="TextBox 3">
            <a:extLst>
              <a:ext uri="{FF2B5EF4-FFF2-40B4-BE49-F238E27FC236}">
                <a16:creationId xmlns:a16="http://schemas.microsoft.com/office/drawing/2014/main" id="{8D7E72BD-516A-7E90-3073-C0337D9C603C}"/>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3213665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C183D7F6-B498-43B3-948B-1728B52AA6E4}">
                <adec:decorative xmlns:adec="http://schemas.microsoft.com/office/drawing/2017/decorative" val="0"/>
              </a:ext>
            </a:extLst>
          </p:cNvPr>
          <p:cNvSpPr>
            <a:spLocks noGrp="1"/>
          </p:cNvSpPr>
          <p:nvPr>
            <p:ph type="title"/>
          </p:nvPr>
        </p:nvSpPr>
        <p:spPr>
          <a:xfrm>
            <a:off x="588263" y="457200"/>
            <a:ext cx="11018520" cy="492443"/>
          </a:xfrm>
        </p:spPr>
        <p:txBody>
          <a:bodyPr/>
          <a:lstStyle/>
          <a:p>
            <a:r>
              <a:rPr lang="en-US">
                <a:ea typeface="+mj-ea"/>
                <a:cs typeface="+mj-cs"/>
              </a:rPr>
              <a:t>Knowledge check</a:t>
            </a:r>
          </a:p>
        </p:txBody>
      </p:sp>
      <p:grpSp>
        <p:nvGrpSpPr>
          <p:cNvPr id="41" name="Group 40">
            <a:extLst>
              <a:ext uri="{FF2B5EF4-FFF2-40B4-BE49-F238E27FC236}">
                <a16:creationId xmlns:a16="http://schemas.microsoft.com/office/drawing/2014/main" id="{DD2E30CA-B6E4-7EA9-E0C9-C0AB7D086A30}"/>
              </a:ext>
              <a:ext uri="{C183D7F6-B498-43B3-948B-1728B52AA6E4}">
                <adec:decorative xmlns:adec="http://schemas.microsoft.com/office/drawing/2017/decorative" val="1"/>
              </a:ext>
            </a:extLst>
          </p:cNvPr>
          <p:cNvGrpSpPr/>
          <p:nvPr/>
        </p:nvGrpSpPr>
        <p:grpSpPr>
          <a:xfrm>
            <a:off x="1" y="0"/>
            <a:ext cx="12191999" cy="1172541"/>
            <a:chOff x="1" y="0"/>
            <a:chExt cx="12191999" cy="1172541"/>
          </a:xfrm>
        </p:grpSpPr>
        <p:pic>
          <p:nvPicPr>
            <p:cNvPr id="42" name="Picture 41">
              <a:extLst>
                <a:ext uri="{FF2B5EF4-FFF2-40B4-BE49-F238E27FC236}">
                  <a16:creationId xmlns:a16="http://schemas.microsoft.com/office/drawing/2014/main" id="{0F74DD36-4C19-0BDD-B14B-3755A48B4BCA}"/>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flipV="1">
              <a:off x="5764193" y="0"/>
              <a:ext cx="6427807" cy="1172541"/>
            </a:xfrm>
            <a:prstGeom prst="rect">
              <a:avLst/>
            </a:prstGeom>
          </p:spPr>
        </p:pic>
        <p:cxnSp>
          <p:nvCxnSpPr>
            <p:cNvPr id="43" name="Straight Connector 42">
              <a:extLst>
                <a:ext uri="{FF2B5EF4-FFF2-40B4-BE49-F238E27FC236}">
                  <a16:creationId xmlns:a16="http://schemas.microsoft.com/office/drawing/2014/main" id="{951B292A-C4E2-B5E0-B0FD-F0CDC3B9330C}"/>
                </a:ext>
              </a:extLst>
            </p:cNvPr>
            <p:cNvCxnSpPr/>
            <p:nvPr/>
          </p:nvCxnSpPr>
          <p:spPr>
            <a:xfrm flipH="1">
              <a:off x="1" y="101600"/>
              <a:ext cx="5764192" cy="0"/>
            </a:xfrm>
            <a:prstGeom prst="line">
              <a:avLst/>
            </a:prstGeom>
            <a:ln w="508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46" name="Rounded Rectangle 3_1">
            <a:extLst>
              <a:ext uri="{FF2B5EF4-FFF2-40B4-BE49-F238E27FC236}">
                <a16:creationId xmlns:a16="http://schemas.microsoft.com/office/drawing/2014/main" id="{FEC21594-F412-691C-0D8B-16F6A0A25555}"/>
              </a:ext>
              <a:ext uri="{C183D7F6-B498-43B3-948B-1728B52AA6E4}">
                <adec:decorative xmlns:adec="http://schemas.microsoft.com/office/drawing/2017/decorative" val="1"/>
              </a:ext>
            </a:extLst>
          </p:cNvPr>
          <p:cNvSpPr>
            <a:spLocks/>
          </p:cNvSpPr>
          <p:nvPr/>
        </p:nvSpPr>
        <p:spPr>
          <a:xfrm>
            <a:off x="588263" y="1233488"/>
            <a:ext cx="11017250" cy="1623476"/>
          </a:xfrm>
          <a:prstGeom prst="roundRect">
            <a:avLst>
              <a:gd name="adj" fmla="val 1787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spc="0" normalizeH="0" baseline="0" noProof="0">
              <a:ln>
                <a:noFill/>
              </a:ln>
              <a:solidFill>
                <a:srgbClr val="FF5C39"/>
              </a:solidFill>
              <a:effectLst/>
              <a:uLnTx/>
              <a:uFillTx/>
              <a:latin typeface="Segoe UI Semibold"/>
              <a:ea typeface="+mn-ea"/>
              <a:cs typeface="Segoe UI" panose="020B0502040204020203" pitchFamily="34" charset="0"/>
            </a:endParaRPr>
          </a:p>
        </p:txBody>
      </p:sp>
      <p:sp>
        <p:nvSpPr>
          <p:cNvPr id="47" name="Rectangle: Rounded Corners 46">
            <a:extLst>
              <a:ext uri="{FF2B5EF4-FFF2-40B4-BE49-F238E27FC236}">
                <a16:creationId xmlns:a16="http://schemas.microsoft.com/office/drawing/2014/main" id="{CCF397CE-4693-FA03-900A-6A9DB19AC34D}"/>
              </a:ext>
              <a:ext uri="{C183D7F6-B498-43B3-948B-1728B52AA6E4}">
                <adec:decorative xmlns:adec="http://schemas.microsoft.com/office/drawing/2017/decorative" val="1"/>
              </a:ext>
            </a:extLst>
          </p:cNvPr>
          <p:cNvSpPr>
            <a:spLocks/>
          </p:cNvSpPr>
          <p:nvPr/>
        </p:nvSpPr>
        <p:spPr bwMode="auto">
          <a:xfrm>
            <a:off x="728870" y="1393875"/>
            <a:ext cx="10736036" cy="1332160"/>
          </a:xfrm>
          <a:prstGeom prst="roundRect">
            <a:avLst>
              <a:gd name="adj" fmla="val 14834"/>
            </a:avLst>
          </a:prstGeom>
          <a:solidFill>
            <a:srgbClr val="F4F3F5"/>
          </a:solidFill>
          <a:ln>
            <a:gradFill>
              <a:gsLst>
                <a:gs pos="0">
                  <a:srgbClr val="F4F3F5"/>
                </a:gs>
                <a:gs pos="55000">
                  <a:schemeClr val="bg1"/>
                </a:gs>
                <a:gs pos="100000">
                  <a:srgbClr val="F4F3F5"/>
                </a:gs>
              </a:gsLst>
              <a:lin ang="5400000" scaled="1"/>
            </a:gradFill>
            <a:headEnd type="none" w="med" len="med"/>
            <a:tailEnd type="none" w="med" len="med"/>
          </a:ln>
          <a:effectLst>
            <a:innerShdw blurRad="152400" dist="114300" dir="13500000">
              <a:schemeClr val="bg1">
                <a:lumMod val="50000"/>
                <a:alpha val="1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9" name="TextBox 48">
            <a:extLst>
              <a:ext uri="{FF2B5EF4-FFF2-40B4-BE49-F238E27FC236}">
                <a16:creationId xmlns:a16="http://schemas.microsoft.com/office/drawing/2014/main" id="{1CCB197F-0DBD-FB51-7ACA-3DC5C3022BD1}"/>
              </a:ext>
              <a:ext uri="{C183D7F6-B498-43B3-948B-1728B52AA6E4}">
                <adec:decorative xmlns:adec="http://schemas.microsoft.com/office/drawing/2017/decorative" val="0"/>
              </a:ext>
            </a:extLst>
          </p:cNvPr>
          <p:cNvSpPr txBox="1">
            <a:spLocks/>
          </p:cNvSpPr>
          <p:nvPr/>
        </p:nvSpPr>
        <p:spPr>
          <a:xfrm>
            <a:off x="859800" y="1522499"/>
            <a:ext cx="4025129" cy="1074911"/>
          </a:xfrm>
          <a:prstGeom prst="roundRect">
            <a:avLst>
              <a:gd name="adj" fmla="val 9946"/>
            </a:avLst>
          </a:prstGeom>
          <a:solidFill>
            <a:schemeClr val="accent2">
              <a:lumMod val="20000"/>
              <a:lumOff val="80000"/>
              <a:alpha val="50000"/>
            </a:schemeClr>
          </a:solidFill>
        </p:spPr>
        <p:txBody>
          <a:bodyPr wrap="square" lIns="704088" tIns="45720" rIns="91440" bIns="45720" anchor="ctr">
            <a:noAutofit/>
          </a:bodyPr>
          <a:lstStyle/>
          <a:p>
            <a:pPr marL="0" marR="0" lvl="0" indent="0" algn="l" defTabSz="951121" rtl="0" eaLnBrk="1" fontAlgn="auto" latinLnBrk="0" hangingPunct="1">
              <a:lnSpc>
                <a:spcPct val="100000"/>
              </a:lnSpc>
              <a:spcBef>
                <a:spcPts val="0"/>
              </a:spcBef>
              <a:spcAft>
                <a:spcPts val="600"/>
              </a:spcAft>
              <a:buClrTx/>
              <a:buSzPct val="90000"/>
              <a:buFontTx/>
              <a:buNone/>
              <a:tabLst/>
              <a:defRPr/>
            </a:pPr>
            <a:r>
              <a:rPr kumimoji="0" lang="en-US" sz="1400" i="0" u="none" strike="noStrike" kern="1200" cap="none" spc="0" normalizeH="0" baseline="0" noProof="0">
                <a:ln>
                  <a:noFill/>
                </a:ln>
                <a:effectLst/>
                <a:uLnTx/>
                <a:uFillTx/>
                <a:latin typeface="+mj-lt"/>
                <a:ea typeface="+mj-ea"/>
                <a:cs typeface="+mj-cs"/>
              </a:rPr>
              <a:t>What is the significance of providing specific details when asking Copilot to suggest a name for the destination?</a:t>
            </a:r>
          </a:p>
        </p:txBody>
      </p:sp>
      <p:sp>
        <p:nvSpPr>
          <p:cNvPr id="48" name="Content Placeholder 2">
            <a:extLst>
              <a:ext uri="{FF2B5EF4-FFF2-40B4-BE49-F238E27FC236}">
                <a16:creationId xmlns:a16="http://schemas.microsoft.com/office/drawing/2014/main" id="{3763ECD7-9840-0821-4D12-037AFDAF4499}"/>
              </a:ext>
            </a:extLst>
          </p:cNvPr>
          <p:cNvSpPr txBox="1">
            <a:spLocks/>
          </p:cNvSpPr>
          <p:nvPr/>
        </p:nvSpPr>
        <p:spPr>
          <a:xfrm>
            <a:off x="5025537" y="1680364"/>
            <a:ext cx="6217170" cy="759182"/>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2800" kern="1200" spc="0" baseline="0" dirty="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lvl="0"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kumimoji="0" lang="en-US" sz="1200" b="0" i="0" u="none" strike="noStrike" kern="1200" cap="none" spc="0" normalizeH="0" baseline="0" noProof="0">
                <a:ln>
                  <a:noFill/>
                </a:ln>
                <a:effectLst/>
                <a:uLnTx/>
                <a:uFillTx/>
                <a:cs typeface="+mn-cs"/>
              </a:rPr>
              <a:t>To ensure that the name is long and complex</a:t>
            </a:r>
          </a:p>
          <a:p>
            <a:pPr marR="0" lvl="0"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kumimoji="0" lang="en-US" sz="1200" b="0" i="0" u="none" strike="noStrike" kern="1200" cap="none" spc="0" normalizeH="0" baseline="0" noProof="0">
                <a:ln>
                  <a:noFill/>
                </a:ln>
                <a:effectLst/>
                <a:uLnTx/>
                <a:uFillTx/>
                <a:cs typeface="+mn-cs"/>
              </a:rPr>
              <a:t>To make sure that the name includes a pun or cultural reference</a:t>
            </a:r>
          </a:p>
          <a:p>
            <a:pPr marR="0" lvl="0"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kumimoji="0" lang="en-US" sz="1200" b="0" i="0" u="none" strike="noStrike" kern="1200" cap="none" spc="0" normalizeH="0" baseline="0" noProof="0">
                <a:ln>
                  <a:noFill/>
                </a:ln>
                <a:effectLst/>
                <a:uLnTx/>
                <a:uFillTx/>
                <a:cs typeface="+mn-cs"/>
              </a:rPr>
              <a:t>To generate a name that accurately captures the essence and feel of the destination</a:t>
            </a:r>
          </a:p>
        </p:txBody>
      </p:sp>
      <p:pic>
        <p:nvPicPr>
          <p:cNvPr id="50" name="Picture 49">
            <a:extLst>
              <a:ext uri="{FF2B5EF4-FFF2-40B4-BE49-F238E27FC236}">
                <a16:creationId xmlns:a16="http://schemas.microsoft.com/office/drawing/2014/main" id="{C0B9F397-0D1F-FD99-18E0-29DEF9559AD1}"/>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a:off x="9036454" y="2327494"/>
            <a:ext cx="2428451" cy="442991"/>
          </a:xfrm>
          <a:prstGeom prst="rect">
            <a:avLst/>
          </a:prstGeom>
        </p:spPr>
      </p:pic>
      <p:cxnSp>
        <p:nvCxnSpPr>
          <p:cNvPr id="51" name="Straight Connector 50">
            <a:extLst>
              <a:ext uri="{FF2B5EF4-FFF2-40B4-BE49-F238E27FC236}">
                <a16:creationId xmlns:a16="http://schemas.microsoft.com/office/drawing/2014/main" id="{F3D01E8B-93C8-FF06-BCB9-F1B1DAFE736B}"/>
              </a:ext>
              <a:ext uri="{C183D7F6-B498-43B3-948B-1728B52AA6E4}">
                <adec:decorative xmlns:adec="http://schemas.microsoft.com/office/drawing/2017/decorative" val="1"/>
              </a:ext>
            </a:extLst>
          </p:cNvPr>
          <p:cNvCxnSpPr>
            <a:cxnSpLocks/>
          </p:cNvCxnSpPr>
          <p:nvPr/>
        </p:nvCxnSpPr>
        <p:spPr>
          <a:xfrm flipH="1">
            <a:off x="2745357" y="2726035"/>
            <a:ext cx="6325618" cy="0"/>
          </a:xfrm>
          <a:prstGeom prst="line">
            <a:avLst/>
          </a:prstGeom>
          <a:ln w="15875">
            <a:solidFill>
              <a:schemeClr val="bg1"/>
            </a:solidFill>
            <a:headEnd type="none" w="lg" len="med"/>
            <a:tailEnd type="oval" w="sm" len="sm"/>
          </a:ln>
        </p:spPr>
        <p:style>
          <a:lnRef idx="1">
            <a:schemeClr val="accent1"/>
          </a:lnRef>
          <a:fillRef idx="0">
            <a:schemeClr val="accent1"/>
          </a:fillRef>
          <a:effectRef idx="0">
            <a:schemeClr val="accent1"/>
          </a:effectRef>
          <a:fontRef idx="minor">
            <a:schemeClr val="tx1"/>
          </a:fontRef>
        </p:style>
      </p:cxnSp>
      <p:sp>
        <p:nvSpPr>
          <p:cNvPr id="52" name="Rounded Rectangle 3_1">
            <a:extLst>
              <a:ext uri="{FF2B5EF4-FFF2-40B4-BE49-F238E27FC236}">
                <a16:creationId xmlns:a16="http://schemas.microsoft.com/office/drawing/2014/main" id="{58C9BA2C-AB15-C55C-BE38-CC75B7D3D47D}"/>
              </a:ext>
              <a:ext uri="{C183D7F6-B498-43B3-948B-1728B52AA6E4}">
                <adec:decorative xmlns:adec="http://schemas.microsoft.com/office/drawing/2017/decorative" val="1"/>
              </a:ext>
            </a:extLst>
          </p:cNvPr>
          <p:cNvSpPr>
            <a:spLocks/>
          </p:cNvSpPr>
          <p:nvPr/>
        </p:nvSpPr>
        <p:spPr>
          <a:xfrm>
            <a:off x="588263" y="3136332"/>
            <a:ext cx="11017250" cy="1463089"/>
          </a:xfrm>
          <a:prstGeom prst="roundRect">
            <a:avLst>
              <a:gd name="adj" fmla="val 1787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spc="0" normalizeH="0" baseline="0" noProof="0">
              <a:ln>
                <a:noFill/>
              </a:ln>
              <a:solidFill>
                <a:srgbClr val="FF5C39"/>
              </a:solidFill>
              <a:effectLst/>
              <a:uLnTx/>
              <a:uFillTx/>
              <a:latin typeface="Segoe UI Semibold"/>
              <a:ea typeface="+mn-ea"/>
              <a:cs typeface="Segoe UI" panose="020B0502040204020203" pitchFamily="34" charset="0"/>
            </a:endParaRPr>
          </a:p>
        </p:txBody>
      </p:sp>
      <p:sp>
        <p:nvSpPr>
          <p:cNvPr id="53" name="Rectangle: Rounded Corners 52">
            <a:extLst>
              <a:ext uri="{FF2B5EF4-FFF2-40B4-BE49-F238E27FC236}">
                <a16:creationId xmlns:a16="http://schemas.microsoft.com/office/drawing/2014/main" id="{01BB2AA1-1FB6-8A5C-8796-B6E94BC96BC1}"/>
              </a:ext>
              <a:ext uri="{C183D7F6-B498-43B3-948B-1728B52AA6E4}">
                <adec:decorative xmlns:adec="http://schemas.microsoft.com/office/drawing/2017/decorative" val="1"/>
              </a:ext>
            </a:extLst>
          </p:cNvPr>
          <p:cNvSpPr>
            <a:spLocks/>
          </p:cNvSpPr>
          <p:nvPr/>
        </p:nvSpPr>
        <p:spPr bwMode="auto">
          <a:xfrm>
            <a:off x="728870" y="3296719"/>
            <a:ext cx="10736036" cy="1171773"/>
          </a:xfrm>
          <a:prstGeom prst="roundRect">
            <a:avLst>
              <a:gd name="adj" fmla="val 14834"/>
            </a:avLst>
          </a:prstGeom>
          <a:solidFill>
            <a:srgbClr val="F4F3F5"/>
          </a:solidFill>
          <a:ln>
            <a:gradFill>
              <a:gsLst>
                <a:gs pos="0">
                  <a:srgbClr val="F4F3F5"/>
                </a:gs>
                <a:gs pos="55000">
                  <a:schemeClr val="bg1"/>
                </a:gs>
                <a:gs pos="100000">
                  <a:srgbClr val="F4F3F5"/>
                </a:gs>
              </a:gsLst>
              <a:lin ang="5400000" scaled="1"/>
            </a:gradFill>
            <a:headEnd type="none" w="med" len="med"/>
            <a:tailEnd type="none" w="med" len="med"/>
          </a:ln>
          <a:effectLst>
            <a:innerShdw blurRad="152400" dist="114300" dir="13500000">
              <a:schemeClr val="bg1">
                <a:lumMod val="50000"/>
                <a:alpha val="1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55" name="TextBox 54">
            <a:extLst>
              <a:ext uri="{FF2B5EF4-FFF2-40B4-BE49-F238E27FC236}">
                <a16:creationId xmlns:a16="http://schemas.microsoft.com/office/drawing/2014/main" id="{D8B271D3-15AD-4CFA-A8F8-52FB4F22A4A1}"/>
              </a:ext>
            </a:extLst>
          </p:cNvPr>
          <p:cNvSpPr txBox="1">
            <a:spLocks/>
          </p:cNvSpPr>
          <p:nvPr/>
        </p:nvSpPr>
        <p:spPr>
          <a:xfrm>
            <a:off x="859800" y="3427649"/>
            <a:ext cx="4025129" cy="909913"/>
          </a:xfrm>
          <a:prstGeom prst="roundRect">
            <a:avLst>
              <a:gd name="adj" fmla="val 9946"/>
            </a:avLst>
          </a:prstGeom>
          <a:solidFill>
            <a:schemeClr val="accent2">
              <a:lumMod val="20000"/>
              <a:lumOff val="80000"/>
              <a:alpha val="50000"/>
            </a:schemeClr>
          </a:solidFill>
        </p:spPr>
        <p:txBody>
          <a:bodyPr wrap="square" lIns="704088" tIns="45720" rIns="91440" bIns="45720" anchor="ctr">
            <a:noAutofit/>
          </a:bodyPr>
          <a:lstStyle/>
          <a:p>
            <a:pPr marL="0" marR="0" lvl="0" indent="0" algn="l" defTabSz="951121" rtl="0" eaLnBrk="1" fontAlgn="auto" latinLnBrk="0" hangingPunct="1">
              <a:lnSpc>
                <a:spcPct val="100000"/>
              </a:lnSpc>
              <a:spcBef>
                <a:spcPts val="0"/>
              </a:spcBef>
              <a:spcAft>
                <a:spcPts val="600"/>
              </a:spcAft>
              <a:buClrTx/>
              <a:buSzPct val="90000"/>
              <a:buFontTx/>
              <a:buNone/>
              <a:tabLst/>
              <a:defRPr/>
            </a:pPr>
            <a:r>
              <a:rPr kumimoji="0" lang="en-US" sz="1400" i="0" u="none" strike="noStrike" kern="1200" cap="none" spc="0" normalizeH="0" baseline="0" noProof="0">
                <a:ln>
                  <a:noFill/>
                </a:ln>
                <a:effectLst/>
                <a:uLnTx/>
                <a:uFillTx/>
                <a:latin typeface="+mj-lt"/>
                <a:ea typeface="+mj-ea"/>
                <a:cs typeface="+mj-cs"/>
              </a:rPr>
              <a:t>What is the main benefit of using the multimodal capabilities in Copilot?</a:t>
            </a:r>
          </a:p>
        </p:txBody>
      </p:sp>
      <p:sp>
        <p:nvSpPr>
          <p:cNvPr id="54" name="Content Placeholder 2">
            <a:extLst>
              <a:ext uri="{FF2B5EF4-FFF2-40B4-BE49-F238E27FC236}">
                <a16:creationId xmlns:a16="http://schemas.microsoft.com/office/drawing/2014/main" id="{A5B02665-1BB4-FDCE-A7B7-37F4BB4F928B}"/>
              </a:ext>
              <a:ext uri="{C183D7F6-B498-43B3-948B-1728B52AA6E4}">
                <adec:decorative xmlns:adec="http://schemas.microsoft.com/office/drawing/2017/decorative" val="0"/>
              </a:ext>
            </a:extLst>
          </p:cNvPr>
          <p:cNvSpPr txBox="1">
            <a:spLocks/>
          </p:cNvSpPr>
          <p:nvPr/>
        </p:nvSpPr>
        <p:spPr>
          <a:xfrm>
            <a:off x="5023343" y="3410681"/>
            <a:ext cx="6384366" cy="943848"/>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2800" kern="1200" spc="0" baseline="0" dirty="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a:t>It allows the copilot to understand images shared in the chat</a:t>
            </a:r>
          </a:p>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a:t>It allows the copilot to search the web for web related content based on the chat history</a:t>
            </a:r>
          </a:p>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a:t>It allows the copilot to perform actions and tasks within the chat without leaving </a:t>
            </a:r>
            <a:br>
              <a:rPr lang="en-US" sz="1200"/>
            </a:br>
            <a:r>
              <a:rPr lang="en-US" sz="1200"/>
              <a:t>the browser</a:t>
            </a:r>
          </a:p>
        </p:txBody>
      </p:sp>
      <p:pic>
        <p:nvPicPr>
          <p:cNvPr id="56" name="Picture 55">
            <a:extLst>
              <a:ext uri="{FF2B5EF4-FFF2-40B4-BE49-F238E27FC236}">
                <a16:creationId xmlns:a16="http://schemas.microsoft.com/office/drawing/2014/main" id="{6FBB5DD0-B279-38D3-3FD1-0A4540EEA7FB}"/>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a:off x="9036454" y="4068363"/>
            <a:ext cx="2428451" cy="442991"/>
          </a:xfrm>
          <a:prstGeom prst="rect">
            <a:avLst/>
          </a:prstGeom>
        </p:spPr>
      </p:pic>
      <p:cxnSp>
        <p:nvCxnSpPr>
          <p:cNvPr id="57" name="Straight Connector 56">
            <a:extLst>
              <a:ext uri="{FF2B5EF4-FFF2-40B4-BE49-F238E27FC236}">
                <a16:creationId xmlns:a16="http://schemas.microsoft.com/office/drawing/2014/main" id="{364B32D4-6CB6-5AC0-4959-627499FA8505}"/>
              </a:ext>
              <a:ext uri="{C183D7F6-B498-43B3-948B-1728B52AA6E4}">
                <adec:decorative xmlns:adec="http://schemas.microsoft.com/office/drawing/2017/decorative" val="1"/>
              </a:ext>
            </a:extLst>
          </p:cNvPr>
          <p:cNvCxnSpPr>
            <a:cxnSpLocks/>
          </p:cNvCxnSpPr>
          <p:nvPr/>
        </p:nvCxnSpPr>
        <p:spPr>
          <a:xfrm flipH="1">
            <a:off x="2745357" y="4468492"/>
            <a:ext cx="6325618" cy="0"/>
          </a:xfrm>
          <a:prstGeom prst="line">
            <a:avLst/>
          </a:prstGeom>
          <a:ln w="15875">
            <a:solidFill>
              <a:schemeClr val="bg1"/>
            </a:solidFill>
            <a:headEnd type="none" w="lg" len="med"/>
            <a:tailEnd type="oval" w="sm" len="sm"/>
          </a:ln>
        </p:spPr>
        <p:style>
          <a:lnRef idx="1">
            <a:schemeClr val="accent1"/>
          </a:lnRef>
          <a:fillRef idx="0">
            <a:schemeClr val="accent1"/>
          </a:fillRef>
          <a:effectRef idx="0">
            <a:schemeClr val="accent1"/>
          </a:effectRef>
          <a:fontRef idx="minor">
            <a:schemeClr val="tx1"/>
          </a:fontRef>
        </p:style>
      </p:cxnSp>
      <p:sp>
        <p:nvSpPr>
          <p:cNvPr id="58" name="Rounded Rectangle 3_1">
            <a:extLst>
              <a:ext uri="{FF2B5EF4-FFF2-40B4-BE49-F238E27FC236}">
                <a16:creationId xmlns:a16="http://schemas.microsoft.com/office/drawing/2014/main" id="{564F7B49-6396-0C75-77AA-49522F9B62DB}"/>
              </a:ext>
              <a:ext uri="{C183D7F6-B498-43B3-948B-1728B52AA6E4}">
                <adec:decorative xmlns:adec="http://schemas.microsoft.com/office/drawing/2017/decorative" val="1"/>
              </a:ext>
            </a:extLst>
          </p:cNvPr>
          <p:cNvSpPr>
            <a:spLocks/>
          </p:cNvSpPr>
          <p:nvPr/>
        </p:nvSpPr>
        <p:spPr>
          <a:xfrm>
            <a:off x="588263" y="4878790"/>
            <a:ext cx="11017250" cy="1623476"/>
          </a:xfrm>
          <a:prstGeom prst="roundRect">
            <a:avLst>
              <a:gd name="adj" fmla="val 1787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spc="0" normalizeH="0" baseline="0" noProof="0">
              <a:ln>
                <a:noFill/>
              </a:ln>
              <a:solidFill>
                <a:srgbClr val="FF5C39"/>
              </a:solidFill>
              <a:effectLst/>
              <a:uLnTx/>
              <a:uFillTx/>
              <a:latin typeface="Segoe UI Semibold"/>
              <a:ea typeface="+mn-ea"/>
              <a:cs typeface="Segoe UI" panose="020B0502040204020203" pitchFamily="34" charset="0"/>
            </a:endParaRPr>
          </a:p>
        </p:txBody>
      </p:sp>
      <p:sp>
        <p:nvSpPr>
          <p:cNvPr id="59" name="Rectangle: Rounded Corners 58">
            <a:extLst>
              <a:ext uri="{FF2B5EF4-FFF2-40B4-BE49-F238E27FC236}">
                <a16:creationId xmlns:a16="http://schemas.microsoft.com/office/drawing/2014/main" id="{BB03D67B-39E5-18EA-7927-E86E1904F94D}"/>
              </a:ext>
              <a:ext uri="{C183D7F6-B498-43B3-948B-1728B52AA6E4}">
                <adec:decorative xmlns:adec="http://schemas.microsoft.com/office/drawing/2017/decorative" val="1"/>
              </a:ext>
            </a:extLst>
          </p:cNvPr>
          <p:cNvSpPr>
            <a:spLocks/>
          </p:cNvSpPr>
          <p:nvPr/>
        </p:nvSpPr>
        <p:spPr bwMode="auto">
          <a:xfrm>
            <a:off x="728870" y="5039177"/>
            <a:ext cx="10736036" cy="1332160"/>
          </a:xfrm>
          <a:prstGeom prst="roundRect">
            <a:avLst>
              <a:gd name="adj" fmla="val 14834"/>
            </a:avLst>
          </a:prstGeom>
          <a:solidFill>
            <a:srgbClr val="F4F3F5"/>
          </a:solidFill>
          <a:ln>
            <a:gradFill>
              <a:gsLst>
                <a:gs pos="0">
                  <a:srgbClr val="F4F3F5"/>
                </a:gs>
                <a:gs pos="55000">
                  <a:schemeClr val="bg1"/>
                </a:gs>
                <a:gs pos="100000">
                  <a:srgbClr val="F4F3F5"/>
                </a:gs>
              </a:gsLst>
              <a:lin ang="5400000" scaled="1"/>
            </a:gradFill>
            <a:headEnd type="none" w="med" len="med"/>
            <a:tailEnd type="none" w="med" len="med"/>
          </a:ln>
          <a:effectLst>
            <a:innerShdw blurRad="152400" dist="114300" dir="13500000">
              <a:schemeClr val="bg1">
                <a:lumMod val="50000"/>
                <a:alpha val="10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60" name="TextBox 59">
            <a:extLst>
              <a:ext uri="{FF2B5EF4-FFF2-40B4-BE49-F238E27FC236}">
                <a16:creationId xmlns:a16="http://schemas.microsoft.com/office/drawing/2014/main" id="{DE493840-9839-E7E0-31EB-4310B6968EB6}"/>
              </a:ext>
            </a:extLst>
          </p:cNvPr>
          <p:cNvSpPr txBox="1">
            <a:spLocks/>
          </p:cNvSpPr>
          <p:nvPr/>
        </p:nvSpPr>
        <p:spPr>
          <a:xfrm>
            <a:off x="859800" y="5167801"/>
            <a:ext cx="4025129" cy="1074911"/>
          </a:xfrm>
          <a:prstGeom prst="roundRect">
            <a:avLst>
              <a:gd name="adj" fmla="val 9946"/>
            </a:avLst>
          </a:prstGeom>
          <a:solidFill>
            <a:schemeClr val="accent2">
              <a:lumMod val="20000"/>
              <a:lumOff val="80000"/>
              <a:alpha val="50000"/>
            </a:schemeClr>
          </a:solidFill>
        </p:spPr>
        <p:txBody>
          <a:bodyPr wrap="square" lIns="704088" tIns="45720" rIns="91440" bIns="45720" anchor="ctr">
            <a:noAutofit/>
          </a:bodyPr>
          <a:lstStyle/>
          <a:p>
            <a:pPr marL="0" marR="0" lvl="0" indent="0" algn="l" defTabSz="951121" rtl="0" eaLnBrk="1" fontAlgn="auto" latinLnBrk="0" hangingPunct="1">
              <a:lnSpc>
                <a:spcPct val="100000"/>
              </a:lnSpc>
              <a:spcBef>
                <a:spcPts val="0"/>
              </a:spcBef>
              <a:spcAft>
                <a:spcPts val="600"/>
              </a:spcAft>
              <a:buClrTx/>
              <a:buSzPct val="90000"/>
              <a:buFontTx/>
              <a:buNone/>
              <a:tabLst>
                <a:tab pos="2800350" algn="l"/>
              </a:tabLst>
              <a:defRPr/>
            </a:pPr>
            <a:r>
              <a:rPr kumimoji="0" lang="en-US" sz="1400" i="0" u="none" strike="noStrike" kern="1200" cap="none" spc="0" normalizeH="0" baseline="0" noProof="0">
                <a:ln>
                  <a:noFill/>
                </a:ln>
                <a:effectLst/>
                <a:uLnTx/>
                <a:uFillTx/>
                <a:latin typeface="+mj-lt"/>
                <a:ea typeface="+mj-ea"/>
                <a:cs typeface="+mj-cs"/>
              </a:rPr>
              <a:t>How do you refine image output </a:t>
            </a:r>
            <a:br>
              <a:rPr kumimoji="0" lang="en-US" sz="1400" i="0" u="none" strike="noStrike" kern="1200" cap="none" spc="0" normalizeH="0" baseline="0" noProof="0">
                <a:ln>
                  <a:noFill/>
                </a:ln>
                <a:effectLst/>
                <a:uLnTx/>
                <a:uFillTx/>
                <a:latin typeface="+mj-lt"/>
                <a:ea typeface="+mj-ea"/>
                <a:cs typeface="+mj-cs"/>
              </a:rPr>
            </a:br>
            <a:r>
              <a:rPr kumimoji="0" lang="en-US" sz="1400" i="0" u="none" strike="noStrike" kern="1200" cap="none" spc="0" normalizeH="0" baseline="0" noProof="0">
                <a:ln>
                  <a:noFill/>
                </a:ln>
                <a:effectLst/>
                <a:uLnTx/>
                <a:uFillTx/>
                <a:latin typeface="+mj-lt"/>
                <a:ea typeface="+mj-ea"/>
                <a:cs typeface="+mj-cs"/>
              </a:rPr>
              <a:t>using Copilot?</a:t>
            </a:r>
          </a:p>
        </p:txBody>
      </p:sp>
      <p:pic>
        <p:nvPicPr>
          <p:cNvPr id="61" name="Picture 60">
            <a:extLst>
              <a:ext uri="{FF2B5EF4-FFF2-40B4-BE49-F238E27FC236}">
                <a16:creationId xmlns:a16="http://schemas.microsoft.com/office/drawing/2014/main" id="{FADA5335-C7D0-9815-3C53-49C37A480E00}"/>
              </a:ext>
              <a:ext uri="{C183D7F6-B498-43B3-948B-1728B52AA6E4}">
                <adec:decorative xmlns:adec="http://schemas.microsoft.com/office/drawing/2017/decorative" val="1"/>
              </a:ext>
            </a:extLst>
          </p:cNvPr>
          <p:cNvPicPr>
            <a:picLocks noChangeAspect="1"/>
          </p:cNvPicPr>
          <p:nvPr/>
        </p:nvPicPr>
        <p:blipFill>
          <a:blip r:embed="rId3">
            <a:clrChange>
              <a:clrFrom>
                <a:srgbClr val="E8E6DF"/>
              </a:clrFrom>
              <a:clrTo>
                <a:srgbClr val="E8E6DF">
                  <a:alpha val="0"/>
                </a:srgbClr>
              </a:clrTo>
            </a:clrChange>
          </a:blip>
          <a:srcRect t="67600"/>
          <a:stretch/>
        </p:blipFill>
        <p:spPr>
          <a:xfrm>
            <a:off x="9036454" y="5972796"/>
            <a:ext cx="2428451" cy="442991"/>
          </a:xfrm>
          <a:prstGeom prst="rect">
            <a:avLst/>
          </a:prstGeom>
        </p:spPr>
      </p:pic>
      <p:cxnSp>
        <p:nvCxnSpPr>
          <p:cNvPr id="63" name="Straight Connector 62">
            <a:extLst>
              <a:ext uri="{FF2B5EF4-FFF2-40B4-BE49-F238E27FC236}">
                <a16:creationId xmlns:a16="http://schemas.microsoft.com/office/drawing/2014/main" id="{18F85068-24ED-E570-C0D7-51719E2AB22B}"/>
              </a:ext>
              <a:ext uri="{C183D7F6-B498-43B3-948B-1728B52AA6E4}">
                <adec:decorative xmlns:adec="http://schemas.microsoft.com/office/drawing/2017/decorative" val="1"/>
              </a:ext>
            </a:extLst>
          </p:cNvPr>
          <p:cNvCxnSpPr>
            <a:cxnSpLocks/>
          </p:cNvCxnSpPr>
          <p:nvPr/>
        </p:nvCxnSpPr>
        <p:spPr>
          <a:xfrm flipH="1">
            <a:off x="2745357" y="6371337"/>
            <a:ext cx="6325618" cy="0"/>
          </a:xfrm>
          <a:prstGeom prst="line">
            <a:avLst/>
          </a:prstGeom>
          <a:ln w="15875">
            <a:solidFill>
              <a:schemeClr val="bg1"/>
            </a:solidFill>
            <a:headEnd type="none" w="lg" len="med"/>
            <a:tailEnd type="oval" w="sm" len="sm"/>
          </a:ln>
        </p:spPr>
        <p:style>
          <a:lnRef idx="1">
            <a:schemeClr val="accent1"/>
          </a:lnRef>
          <a:fillRef idx="0">
            <a:schemeClr val="accent1"/>
          </a:fillRef>
          <a:effectRef idx="0">
            <a:schemeClr val="accent1"/>
          </a:effectRef>
          <a:fontRef idx="minor">
            <a:schemeClr val="tx1"/>
          </a:fontRef>
        </p:style>
      </p:cxnSp>
      <p:sp>
        <p:nvSpPr>
          <p:cNvPr id="64" name="Content Placeholder 2">
            <a:extLst>
              <a:ext uri="{FF2B5EF4-FFF2-40B4-BE49-F238E27FC236}">
                <a16:creationId xmlns:a16="http://schemas.microsoft.com/office/drawing/2014/main" id="{61DDB122-A2F4-F9A1-02F0-75E32EC93C1E}"/>
              </a:ext>
            </a:extLst>
          </p:cNvPr>
          <p:cNvSpPr txBox="1">
            <a:spLocks/>
          </p:cNvSpPr>
          <p:nvPr/>
        </p:nvSpPr>
        <p:spPr>
          <a:xfrm>
            <a:off x="5025537" y="5325666"/>
            <a:ext cx="6217170" cy="759182"/>
          </a:xfrm>
          <a:prstGeom prst="rect">
            <a:avLst/>
          </a:prstGeom>
        </p:spPr>
        <p:txBody>
          <a:bodyPr vert="horz" wrap="square" lIns="0" tIns="0" rIns="0" bIns="0" rtlCol="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lang="en-US" sz="2800" kern="1200" spc="0" baseline="0" dirty="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dirty="0"/>
              <a:t>Request Copilot to create an image without providing any context</a:t>
            </a:r>
          </a:p>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dirty="0"/>
              <a:t>Use descriptive modifiers in the prompt and craft an image prompt with more details</a:t>
            </a:r>
          </a:p>
          <a:p>
            <a:pPr marL="228600" marR="0" lvl="1" algn="l" defTabSz="932742" rtl="0" eaLnBrk="1" fontAlgn="auto" latinLnBrk="0" hangingPunct="1">
              <a:lnSpc>
                <a:spcPct val="100000"/>
              </a:lnSpc>
              <a:spcBef>
                <a:spcPts val="0"/>
              </a:spcBef>
              <a:spcAft>
                <a:spcPts val="800"/>
              </a:spcAft>
              <a:buClrTx/>
              <a:buSzPct val="100000"/>
              <a:buFont typeface="Wingdings" panose="05000000000000000000" pitchFamily="2" charset="2"/>
              <a:buChar char="q"/>
              <a:tabLst/>
              <a:defRPr/>
            </a:pPr>
            <a:r>
              <a:rPr lang="en-US" sz="1200" dirty="0"/>
              <a:t>Ask Copilot to generate a random image</a:t>
            </a:r>
          </a:p>
        </p:txBody>
      </p:sp>
      <p:grpSp>
        <p:nvGrpSpPr>
          <p:cNvPr id="65" name="Group 64">
            <a:extLst>
              <a:ext uri="{FF2B5EF4-FFF2-40B4-BE49-F238E27FC236}">
                <a16:creationId xmlns:a16="http://schemas.microsoft.com/office/drawing/2014/main" id="{FAB56892-C000-8028-AB94-EE59B341D240}"/>
              </a:ext>
              <a:ext uri="{C183D7F6-B498-43B3-948B-1728B52AA6E4}">
                <adec:decorative xmlns:adec="http://schemas.microsoft.com/office/drawing/2017/decorative" val="1"/>
              </a:ext>
            </a:extLst>
          </p:cNvPr>
          <p:cNvGrpSpPr>
            <a:grpSpLocks/>
          </p:cNvGrpSpPr>
          <p:nvPr/>
        </p:nvGrpSpPr>
        <p:grpSpPr>
          <a:xfrm>
            <a:off x="968818" y="1809492"/>
            <a:ext cx="504382" cy="500924"/>
            <a:chOff x="547424" y="4293480"/>
            <a:chExt cx="640026" cy="657416"/>
          </a:xfrm>
        </p:grpSpPr>
        <p:grpSp>
          <p:nvGrpSpPr>
            <p:cNvPr id="66" name="Group 65">
              <a:extLst>
                <a:ext uri="{FF2B5EF4-FFF2-40B4-BE49-F238E27FC236}">
                  <a16:creationId xmlns:a16="http://schemas.microsoft.com/office/drawing/2014/main" id="{EF200476-E88A-6497-A881-EE1C38C24D54}"/>
                </a:ext>
              </a:extLst>
            </p:cNvPr>
            <p:cNvGrpSpPr/>
            <p:nvPr/>
          </p:nvGrpSpPr>
          <p:grpSpPr>
            <a:xfrm>
              <a:off x="547424" y="4293480"/>
              <a:ext cx="640026" cy="657416"/>
              <a:chOff x="987658" y="5065483"/>
              <a:chExt cx="1169054" cy="1200820"/>
            </a:xfrm>
          </p:grpSpPr>
          <p:grpSp>
            <p:nvGrpSpPr>
              <p:cNvPr id="68" name="Group 67">
                <a:extLst>
                  <a:ext uri="{FF2B5EF4-FFF2-40B4-BE49-F238E27FC236}">
                    <a16:creationId xmlns:a16="http://schemas.microsoft.com/office/drawing/2014/main" id="{1E1FCA17-F4BA-43BB-08EE-C542392BDCED}"/>
                  </a:ext>
                </a:extLst>
              </p:cNvPr>
              <p:cNvGrpSpPr/>
              <p:nvPr/>
            </p:nvGrpSpPr>
            <p:grpSpPr>
              <a:xfrm>
                <a:off x="987658" y="5065483"/>
                <a:ext cx="1169054" cy="1200820"/>
                <a:chOff x="6349393" y="1711575"/>
                <a:chExt cx="5590022" cy="5674618"/>
              </a:xfrm>
            </p:grpSpPr>
            <p:sp>
              <p:nvSpPr>
                <p:cNvPr id="71" name="Rounded Rectangle 3_1">
                  <a:extLst>
                    <a:ext uri="{FF2B5EF4-FFF2-40B4-BE49-F238E27FC236}">
                      <a16:creationId xmlns:a16="http://schemas.microsoft.com/office/drawing/2014/main" id="{57E52704-F4E3-C07B-BCE6-C43BD066F1F0}"/>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72" name="Rounded Rectangle 3_1">
                  <a:extLst>
                    <a:ext uri="{FF2B5EF4-FFF2-40B4-BE49-F238E27FC236}">
                      <a16:creationId xmlns:a16="http://schemas.microsoft.com/office/drawing/2014/main" id="{FBC54FB6-31A4-5A2B-1283-C81A38DC5893}"/>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69" name="Rounded Rectangle 3_1">
                <a:extLst>
                  <a:ext uri="{FF2B5EF4-FFF2-40B4-BE49-F238E27FC236}">
                    <a16:creationId xmlns:a16="http://schemas.microsoft.com/office/drawing/2014/main" id="{52FE8936-63C9-C08A-6050-620EC74FB4B2}"/>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70" name="Rounded Rectangle 24_1">
                <a:extLst>
                  <a:ext uri="{FF2B5EF4-FFF2-40B4-BE49-F238E27FC236}">
                    <a16:creationId xmlns:a16="http://schemas.microsoft.com/office/drawing/2014/main" id="{346C1EF7-AD61-0B9E-A28F-661017C521F4}"/>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67" name="Oval 66">
              <a:extLst>
                <a:ext uri="{FF2B5EF4-FFF2-40B4-BE49-F238E27FC236}">
                  <a16:creationId xmlns:a16="http://schemas.microsoft.com/office/drawing/2014/main" id="{854874CD-6A1E-1CEC-AA57-0D701909D8C4}"/>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2000" i="0" u="none" strike="noStrike" kern="1200" cap="none" spc="0" normalizeH="0" baseline="0" noProof="0">
                  <a:ln>
                    <a:noFill/>
                  </a:ln>
                  <a:solidFill>
                    <a:srgbClr val="C73ECC"/>
                  </a:solidFill>
                  <a:effectLst/>
                  <a:uLnTx/>
                  <a:uFillTx/>
                  <a:latin typeface="+mj-lt"/>
                  <a:ea typeface="+mj-ea"/>
                  <a:cs typeface="+mj-cs"/>
                </a:rPr>
                <a:t>1</a:t>
              </a:r>
            </a:p>
          </p:txBody>
        </p:sp>
      </p:grpSp>
      <p:grpSp>
        <p:nvGrpSpPr>
          <p:cNvPr id="73" name="Group 72">
            <a:extLst>
              <a:ext uri="{FF2B5EF4-FFF2-40B4-BE49-F238E27FC236}">
                <a16:creationId xmlns:a16="http://schemas.microsoft.com/office/drawing/2014/main" id="{F97260F9-6DE8-4E8A-1C70-E8B1E23C0424}"/>
              </a:ext>
              <a:ext uri="{C183D7F6-B498-43B3-948B-1728B52AA6E4}">
                <adec:decorative xmlns:adec="http://schemas.microsoft.com/office/drawing/2017/decorative" val="1"/>
              </a:ext>
            </a:extLst>
          </p:cNvPr>
          <p:cNvGrpSpPr>
            <a:grpSpLocks/>
          </p:cNvGrpSpPr>
          <p:nvPr/>
        </p:nvGrpSpPr>
        <p:grpSpPr>
          <a:xfrm>
            <a:off x="968818" y="3632143"/>
            <a:ext cx="504382" cy="500924"/>
            <a:chOff x="547424" y="4293480"/>
            <a:chExt cx="640026" cy="657416"/>
          </a:xfrm>
        </p:grpSpPr>
        <p:grpSp>
          <p:nvGrpSpPr>
            <p:cNvPr id="74" name="Group 73">
              <a:extLst>
                <a:ext uri="{FF2B5EF4-FFF2-40B4-BE49-F238E27FC236}">
                  <a16:creationId xmlns:a16="http://schemas.microsoft.com/office/drawing/2014/main" id="{270808FA-EAAE-22F0-1A06-48B0D6C0FACC}"/>
                </a:ext>
              </a:extLst>
            </p:cNvPr>
            <p:cNvGrpSpPr/>
            <p:nvPr/>
          </p:nvGrpSpPr>
          <p:grpSpPr>
            <a:xfrm>
              <a:off x="547424" y="4293480"/>
              <a:ext cx="640026" cy="657416"/>
              <a:chOff x="987658" y="5065483"/>
              <a:chExt cx="1169054" cy="1200820"/>
            </a:xfrm>
          </p:grpSpPr>
          <p:grpSp>
            <p:nvGrpSpPr>
              <p:cNvPr id="76" name="Group 75">
                <a:extLst>
                  <a:ext uri="{FF2B5EF4-FFF2-40B4-BE49-F238E27FC236}">
                    <a16:creationId xmlns:a16="http://schemas.microsoft.com/office/drawing/2014/main" id="{33F6D596-0233-0393-C48C-7C06406DD939}"/>
                  </a:ext>
                </a:extLst>
              </p:cNvPr>
              <p:cNvGrpSpPr/>
              <p:nvPr/>
            </p:nvGrpSpPr>
            <p:grpSpPr>
              <a:xfrm>
                <a:off x="987658" y="5065483"/>
                <a:ext cx="1169054" cy="1200820"/>
                <a:chOff x="6349393" y="1711575"/>
                <a:chExt cx="5590022" cy="5674618"/>
              </a:xfrm>
            </p:grpSpPr>
            <p:sp>
              <p:nvSpPr>
                <p:cNvPr id="79" name="Rounded Rectangle 3_1">
                  <a:extLst>
                    <a:ext uri="{FF2B5EF4-FFF2-40B4-BE49-F238E27FC236}">
                      <a16:creationId xmlns:a16="http://schemas.microsoft.com/office/drawing/2014/main" id="{28F6C224-BA72-F16B-1616-9AC23654C20D}"/>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80" name="Rounded Rectangle 3_1">
                  <a:extLst>
                    <a:ext uri="{FF2B5EF4-FFF2-40B4-BE49-F238E27FC236}">
                      <a16:creationId xmlns:a16="http://schemas.microsoft.com/office/drawing/2014/main" id="{98ABF773-5FE4-D59F-C6D1-61626AA593AA}"/>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77" name="Rounded Rectangle 3_1">
                <a:extLst>
                  <a:ext uri="{FF2B5EF4-FFF2-40B4-BE49-F238E27FC236}">
                    <a16:creationId xmlns:a16="http://schemas.microsoft.com/office/drawing/2014/main" id="{324711B3-4CB2-C3DE-28C4-4352F194801C}"/>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78" name="Rounded Rectangle 24_1">
                <a:extLst>
                  <a:ext uri="{FF2B5EF4-FFF2-40B4-BE49-F238E27FC236}">
                    <a16:creationId xmlns:a16="http://schemas.microsoft.com/office/drawing/2014/main" id="{7224BFF0-BC4E-A0AD-0276-1F5F315924E6}"/>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75" name="Oval 74">
              <a:extLst>
                <a:ext uri="{FF2B5EF4-FFF2-40B4-BE49-F238E27FC236}">
                  <a16:creationId xmlns:a16="http://schemas.microsoft.com/office/drawing/2014/main" id="{21B36AA4-A2C0-7B45-0C2F-E9ED65599FCA}"/>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2000">
                  <a:solidFill>
                    <a:srgbClr val="C73ECC"/>
                  </a:solidFill>
                  <a:latin typeface="+mj-lt"/>
                  <a:ea typeface="+mj-ea"/>
                  <a:cs typeface="+mj-cs"/>
                </a:rPr>
                <a:t>2</a:t>
              </a:r>
            </a:p>
          </p:txBody>
        </p:sp>
      </p:grpSp>
      <p:grpSp>
        <p:nvGrpSpPr>
          <p:cNvPr id="81" name="Group 80">
            <a:extLst>
              <a:ext uri="{FF2B5EF4-FFF2-40B4-BE49-F238E27FC236}">
                <a16:creationId xmlns:a16="http://schemas.microsoft.com/office/drawing/2014/main" id="{A52F33D0-EC66-8107-A09B-9F738B592463}"/>
              </a:ext>
              <a:ext uri="{C183D7F6-B498-43B3-948B-1728B52AA6E4}">
                <adec:decorative xmlns:adec="http://schemas.microsoft.com/office/drawing/2017/decorative" val="1"/>
              </a:ext>
            </a:extLst>
          </p:cNvPr>
          <p:cNvGrpSpPr>
            <a:grpSpLocks/>
          </p:cNvGrpSpPr>
          <p:nvPr/>
        </p:nvGrpSpPr>
        <p:grpSpPr>
          <a:xfrm>
            <a:off x="968818" y="5454794"/>
            <a:ext cx="504382" cy="500924"/>
            <a:chOff x="547424" y="4293480"/>
            <a:chExt cx="640026" cy="657416"/>
          </a:xfrm>
        </p:grpSpPr>
        <p:grpSp>
          <p:nvGrpSpPr>
            <p:cNvPr id="82" name="Group 81">
              <a:extLst>
                <a:ext uri="{FF2B5EF4-FFF2-40B4-BE49-F238E27FC236}">
                  <a16:creationId xmlns:a16="http://schemas.microsoft.com/office/drawing/2014/main" id="{DACD7204-BCAF-D770-AC99-80EE7D214AAC}"/>
                </a:ext>
              </a:extLst>
            </p:cNvPr>
            <p:cNvGrpSpPr/>
            <p:nvPr/>
          </p:nvGrpSpPr>
          <p:grpSpPr>
            <a:xfrm>
              <a:off x="547424" y="4293480"/>
              <a:ext cx="640026" cy="657416"/>
              <a:chOff x="987658" y="5065483"/>
              <a:chExt cx="1169054" cy="1200820"/>
            </a:xfrm>
          </p:grpSpPr>
          <p:grpSp>
            <p:nvGrpSpPr>
              <p:cNvPr id="84" name="Group 83">
                <a:extLst>
                  <a:ext uri="{FF2B5EF4-FFF2-40B4-BE49-F238E27FC236}">
                    <a16:creationId xmlns:a16="http://schemas.microsoft.com/office/drawing/2014/main" id="{9A3C748A-3124-0F44-78E7-D6B608583320}"/>
                  </a:ext>
                </a:extLst>
              </p:cNvPr>
              <p:cNvGrpSpPr/>
              <p:nvPr/>
            </p:nvGrpSpPr>
            <p:grpSpPr>
              <a:xfrm>
                <a:off x="987658" y="5065483"/>
                <a:ext cx="1169054" cy="1200820"/>
                <a:chOff x="6349393" y="1711575"/>
                <a:chExt cx="5590022" cy="5674618"/>
              </a:xfrm>
            </p:grpSpPr>
            <p:sp>
              <p:nvSpPr>
                <p:cNvPr id="87" name="Rounded Rectangle 3_1">
                  <a:extLst>
                    <a:ext uri="{FF2B5EF4-FFF2-40B4-BE49-F238E27FC236}">
                      <a16:creationId xmlns:a16="http://schemas.microsoft.com/office/drawing/2014/main" id="{E8214AC8-C1AF-E46C-AFA2-7F0E0A536493}"/>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88" name="Rounded Rectangle 3_1">
                  <a:extLst>
                    <a:ext uri="{FF2B5EF4-FFF2-40B4-BE49-F238E27FC236}">
                      <a16:creationId xmlns:a16="http://schemas.microsoft.com/office/drawing/2014/main" id="{BAD822C0-A27F-5E02-A2AC-D2F5B057E331}"/>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85" name="Rounded Rectangle 3_1">
                <a:extLst>
                  <a:ext uri="{FF2B5EF4-FFF2-40B4-BE49-F238E27FC236}">
                    <a16:creationId xmlns:a16="http://schemas.microsoft.com/office/drawing/2014/main" id="{B5B05902-B0A6-9253-3CC2-92C5F63026EE}"/>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srgbClr val="FFFFFF"/>
                  </a:solidFill>
                  <a:effectLst/>
                  <a:uLnTx/>
                  <a:uFillTx/>
                  <a:latin typeface="Segoe UI"/>
                  <a:ea typeface="+mn-ea"/>
                  <a:cs typeface="+mn-cs"/>
                </a:endParaRPr>
              </a:p>
            </p:txBody>
          </p:sp>
          <p:sp>
            <p:nvSpPr>
              <p:cNvPr id="86" name="Rounded Rectangle 24_1">
                <a:extLst>
                  <a:ext uri="{FF2B5EF4-FFF2-40B4-BE49-F238E27FC236}">
                    <a16:creationId xmlns:a16="http://schemas.microsoft.com/office/drawing/2014/main" id="{EA4358F6-6BCA-7108-BF10-418CD0E47C67}"/>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18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83" name="Oval 82">
              <a:extLst>
                <a:ext uri="{FF2B5EF4-FFF2-40B4-BE49-F238E27FC236}">
                  <a16:creationId xmlns:a16="http://schemas.microsoft.com/office/drawing/2014/main" id="{D071FFD5-D69F-FB44-0D94-33FA73483EF4}"/>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IN" sz="2000">
                  <a:solidFill>
                    <a:srgbClr val="C73ECC"/>
                  </a:solidFill>
                  <a:latin typeface="+mj-lt"/>
                  <a:ea typeface="+mj-ea"/>
                  <a:cs typeface="+mj-cs"/>
                </a:rPr>
                <a:t>3</a:t>
              </a:r>
            </a:p>
          </p:txBody>
        </p:sp>
      </p:grpSp>
      <p:grpSp>
        <p:nvGrpSpPr>
          <p:cNvPr id="100" name="Graphic 98">
            <a:extLst>
              <a:ext uri="{FF2B5EF4-FFF2-40B4-BE49-F238E27FC236}">
                <a16:creationId xmlns:a16="http://schemas.microsoft.com/office/drawing/2014/main" id="{BF6CB0B8-1828-183E-8C38-E19DE1D05EFC}"/>
              </a:ext>
              <a:ext uri="{C183D7F6-B498-43B3-948B-1728B52AA6E4}">
                <adec:decorative xmlns:adec="http://schemas.microsoft.com/office/drawing/2017/decorative" val="1"/>
              </a:ext>
            </a:extLst>
          </p:cNvPr>
          <p:cNvGrpSpPr/>
          <p:nvPr/>
        </p:nvGrpSpPr>
        <p:grpSpPr>
          <a:xfrm>
            <a:off x="4997704" y="2195491"/>
            <a:ext cx="217234" cy="157702"/>
            <a:chOff x="-5493484" y="3293434"/>
            <a:chExt cx="4667181" cy="3388166"/>
          </a:xfrm>
        </p:grpSpPr>
        <p:sp>
          <p:nvSpPr>
            <p:cNvPr id="101" name="Freeform: Shape 100">
              <a:extLst>
                <a:ext uri="{FF2B5EF4-FFF2-40B4-BE49-F238E27FC236}">
                  <a16:creationId xmlns:a16="http://schemas.microsoft.com/office/drawing/2014/main" id="{4FC5E063-3EBE-4E1B-DFB9-203154CB9E5D}"/>
                </a:ext>
              </a:extLst>
            </p:cNvPr>
            <p:cNvSpPr/>
            <p:nvPr/>
          </p:nvSpPr>
          <p:spPr>
            <a:xfrm>
              <a:off x="-5493484" y="3293520"/>
              <a:ext cx="4667107" cy="3388080"/>
            </a:xfrm>
            <a:custGeom>
              <a:avLst/>
              <a:gdLst>
                <a:gd name="connsiteX0" fmla="*/ 926430 w 4667107"/>
                <a:gd name="connsiteY0" fmla="*/ 1182424 h 3388080"/>
                <a:gd name="connsiteX1" fmla="*/ 542544 w 4667107"/>
                <a:gd name="connsiteY1" fmla="*/ 1023223 h 3388080"/>
                <a:gd name="connsiteX2" fmla="*/ 159020 w 4667107"/>
                <a:gd name="connsiteY2" fmla="*/ 1182424 h 3388080"/>
                <a:gd name="connsiteX3" fmla="*/ 159020 w 4667107"/>
                <a:gd name="connsiteY3" fmla="*/ 1949844 h 3388080"/>
                <a:gd name="connsiteX4" fmla="*/ 1438056 w 4667107"/>
                <a:gd name="connsiteY4" fmla="*/ 3229242 h 3388080"/>
                <a:gd name="connsiteX5" fmla="*/ 1821942 w 4667107"/>
                <a:gd name="connsiteY5" fmla="*/ 3388081 h 3388080"/>
                <a:gd name="connsiteX6" fmla="*/ 2205466 w 4667107"/>
                <a:gd name="connsiteY6" fmla="*/ 3229242 h 3388080"/>
                <a:gd name="connsiteX7" fmla="*/ 4508087 w 4667107"/>
                <a:gd name="connsiteY7" fmla="*/ 926621 h 3388080"/>
                <a:gd name="connsiteX8" fmla="*/ 4508087 w 4667107"/>
                <a:gd name="connsiteY8" fmla="*/ 158839 h 3388080"/>
                <a:gd name="connsiteX9" fmla="*/ 4124563 w 4667107"/>
                <a:gd name="connsiteY9" fmla="*/ 0 h 3388080"/>
                <a:gd name="connsiteX10" fmla="*/ 3740677 w 4667107"/>
                <a:gd name="connsiteY10" fmla="*/ 158839 h 3388080"/>
                <a:gd name="connsiteX11" fmla="*/ 1949663 w 4667107"/>
                <a:gd name="connsiteY11" fmla="*/ 1949844 h 3388080"/>
                <a:gd name="connsiteX12" fmla="*/ 1821942 w 4667107"/>
                <a:gd name="connsiteY12" fmla="*/ 2002670 h 3388080"/>
                <a:gd name="connsiteX13" fmla="*/ 1693859 w 4667107"/>
                <a:gd name="connsiteY13" fmla="*/ 1949844 h 3388080"/>
                <a:gd name="connsiteX14" fmla="*/ 926430 w 4667107"/>
                <a:gd name="connsiteY14" fmla="*/ 1182424 h 338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67107" h="3388080">
                  <a:moveTo>
                    <a:pt x="926430" y="1182424"/>
                  </a:moveTo>
                  <a:cubicBezTo>
                    <a:pt x="824760" y="1080392"/>
                    <a:pt x="686543" y="1023223"/>
                    <a:pt x="542544" y="1023223"/>
                  </a:cubicBezTo>
                  <a:cubicBezTo>
                    <a:pt x="398536" y="1023223"/>
                    <a:pt x="260690" y="1080392"/>
                    <a:pt x="159020" y="1182424"/>
                  </a:cubicBezTo>
                  <a:cubicBezTo>
                    <a:pt x="-53007" y="1394451"/>
                    <a:pt x="-53007" y="1737817"/>
                    <a:pt x="159020" y="1949844"/>
                  </a:cubicBezTo>
                  <a:cubicBezTo>
                    <a:pt x="524456" y="2315642"/>
                    <a:pt x="1072248" y="2863434"/>
                    <a:pt x="1438056" y="3229242"/>
                  </a:cubicBezTo>
                  <a:cubicBezTo>
                    <a:pt x="1539726" y="3330912"/>
                    <a:pt x="1677943" y="3388081"/>
                    <a:pt x="1821942" y="3388081"/>
                  </a:cubicBezTo>
                  <a:cubicBezTo>
                    <a:pt x="1965951" y="3388081"/>
                    <a:pt x="2103796" y="3330912"/>
                    <a:pt x="2205466" y="3229242"/>
                  </a:cubicBezTo>
                  <a:cubicBezTo>
                    <a:pt x="2795597" y="2639111"/>
                    <a:pt x="3918318" y="1516390"/>
                    <a:pt x="4508087" y="926621"/>
                  </a:cubicBezTo>
                  <a:cubicBezTo>
                    <a:pt x="4720114" y="714594"/>
                    <a:pt x="4720114" y="370865"/>
                    <a:pt x="4508087" y="158839"/>
                  </a:cubicBezTo>
                  <a:cubicBezTo>
                    <a:pt x="4406418" y="57169"/>
                    <a:pt x="4268200" y="0"/>
                    <a:pt x="4124563" y="0"/>
                  </a:cubicBezTo>
                  <a:cubicBezTo>
                    <a:pt x="3980555" y="0"/>
                    <a:pt x="3842347" y="57169"/>
                    <a:pt x="3740677" y="158839"/>
                  </a:cubicBezTo>
                  <a:cubicBezTo>
                    <a:pt x="3212049" y="687457"/>
                    <a:pt x="2287238" y="1612268"/>
                    <a:pt x="1949663" y="1949844"/>
                  </a:cubicBezTo>
                  <a:cubicBezTo>
                    <a:pt x="1915649" y="1983858"/>
                    <a:pt x="1869700" y="2002670"/>
                    <a:pt x="1821942" y="2002670"/>
                  </a:cubicBezTo>
                  <a:cubicBezTo>
                    <a:pt x="1773822" y="2002670"/>
                    <a:pt x="1727873" y="1983858"/>
                    <a:pt x="1693859" y="1949844"/>
                  </a:cubicBezTo>
                  <a:cubicBezTo>
                    <a:pt x="1516199" y="1772193"/>
                    <a:pt x="1187310" y="1443304"/>
                    <a:pt x="926430" y="1182424"/>
                  </a:cubicBezTo>
                  <a:close/>
                </a:path>
              </a:pathLst>
            </a:custGeom>
            <a:solidFill>
              <a:srgbClr val="66BB6A"/>
            </a:solid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C69CB1C-20F0-0C98-CBBD-F668245B5F27}"/>
                </a:ext>
              </a:extLst>
            </p:cNvPr>
            <p:cNvSpPr/>
            <p:nvPr/>
          </p:nvSpPr>
          <p:spPr>
            <a:xfrm>
              <a:off x="-3776422" y="3293434"/>
              <a:ext cx="2950119" cy="3388137"/>
            </a:xfrm>
            <a:custGeom>
              <a:avLst/>
              <a:gdLst>
                <a:gd name="connsiteX0" fmla="*/ 2302555 w 2950119"/>
                <a:gd name="connsiteY0" fmla="*/ 10211 h 3388137"/>
                <a:gd name="connsiteX1" fmla="*/ 2581589 w 2950119"/>
                <a:gd name="connsiteY1" fmla="*/ 159001 h 3388137"/>
                <a:gd name="connsiteX2" fmla="*/ 2581656 w 2950119"/>
                <a:gd name="connsiteY2" fmla="*/ 159068 h 3388137"/>
                <a:gd name="connsiteX3" fmla="*/ 2581609 w 2950119"/>
                <a:gd name="connsiteY3" fmla="*/ 926564 h 3388137"/>
                <a:gd name="connsiteX4" fmla="*/ 278987 w 2950119"/>
                <a:gd name="connsiteY4" fmla="*/ 3229175 h 3388137"/>
                <a:gd name="connsiteX5" fmla="*/ 0 w 2950119"/>
                <a:gd name="connsiteY5" fmla="*/ 3377927 h 3388137"/>
                <a:gd name="connsiteX6" fmla="*/ 104765 w 2950119"/>
                <a:gd name="connsiteY6" fmla="*/ 3388138 h 3388137"/>
                <a:gd name="connsiteX7" fmla="*/ 488537 w 2950119"/>
                <a:gd name="connsiteY7" fmla="*/ 3229175 h 3388137"/>
                <a:gd name="connsiteX8" fmla="*/ 2791159 w 2950119"/>
                <a:gd name="connsiteY8" fmla="*/ 926564 h 3388137"/>
                <a:gd name="connsiteX9" fmla="*/ 2791206 w 2950119"/>
                <a:gd name="connsiteY9" fmla="*/ 159068 h 3388137"/>
                <a:gd name="connsiteX10" fmla="*/ 2791139 w 2950119"/>
                <a:gd name="connsiteY10" fmla="*/ 159001 h 3388137"/>
                <a:gd name="connsiteX11" fmla="*/ 2407358 w 2950119"/>
                <a:gd name="connsiteY11" fmla="*/ 0 h 3388137"/>
                <a:gd name="connsiteX12" fmla="*/ 2302555 w 2950119"/>
                <a:gd name="connsiteY12" fmla="*/ 10211 h 338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0119" h="3388137">
                  <a:moveTo>
                    <a:pt x="2302555" y="10211"/>
                  </a:moveTo>
                  <a:cubicBezTo>
                    <a:pt x="2407510" y="30861"/>
                    <a:pt x="2504856" y="82258"/>
                    <a:pt x="2581589" y="159001"/>
                  </a:cubicBezTo>
                  <a:cubicBezTo>
                    <a:pt x="2581609" y="159020"/>
                    <a:pt x="2581627" y="159049"/>
                    <a:pt x="2581656" y="159068"/>
                  </a:cubicBezTo>
                  <a:cubicBezTo>
                    <a:pt x="2793559" y="371027"/>
                    <a:pt x="2793540" y="714632"/>
                    <a:pt x="2581609" y="926564"/>
                  </a:cubicBezTo>
                  <a:cubicBezTo>
                    <a:pt x="1991773" y="1516399"/>
                    <a:pt x="868851" y="2639321"/>
                    <a:pt x="278987" y="3229175"/>
                  </a:cubicBezTo>
                  <a:cubicBezTo>
                    <a:pt x="202263" y="3305899"/>
                    <a:pt x="104937" y="3357286"/>
                    <a:pt x="0" y="3377927"/>
                  </a:cubicBezTo>
                  <a:cubicBezTo>
                    <a:pt x="34271" y="3384671"/>
                    <a:pt x="69342" y="3388138"/>
                    <a:pt x="104765" y="3388138"/>
                  </a:cubicBezTo>
                  <a:cubicBezTo>
                    <a:pt x="248707" y="3388138"/>
                    <a:pt x="386753" y="3330959"/>
                    <a:pt x="488537" y="3229175"/>
                  </a:cubicBezTo>
                  <a:cubicBezTo>
                    <a:pt x="1078401" y="2639321"/>
                    <a:pt x="2201323" y="1516399"/>
                    <a:pt x="2791159" y="926564"/>
                  </a:cubicBezTo>
                  <a:cubicBezTo>
                    <a:pt x="3003090" y="714632"/>
                    <a:pt x="3003109" y="371027"/>
                    <a:pt x="2791206" y="159068"/>
                  </a:cubicBezTo>
                  <a:cubicBezTo>
                    <a:pt x="2791177" y="159049"/>
                    <a:pt x="2791159" y="159020"/>
                    <a:pt x="2791139" y="159001"/>
                  </a:cubicBezTo>
                  <a:cubicBezTo>
                    <a:pt x="2689355" y="57198"/>
                    <a:pt x="2551310" y="10"/>
                    <a:pt x="2407358" y="0"/>
                  </a:cubicBezTo>
                  <a:cubicBezTo>
                    <a:pt x="2371916" y="0"/>
                    <a:pt x="2336835" y="3458"/>
                    <a:pt x="2302555" y="10211"/>
                  </a:cubicBezTo>
                  <a:close/>
                </a:path>
              </a:pathLst>
            </a:custGeom>
            <a:solidFill>
              <a:srgbClr val="4CAF50"/>
            </a:solidFill>
            <a:ln w="9525" cap="flat">
              <a:noFill/>
              <a:prstDash val="solid"/>
              <a:miter/>
            </a:ln>
          </p:spPr>
          <p:txBody>
            <a:bodyPr rtlCol="0" anchor="ctr"/>
            <a:lstStyle/>
            <a:p>
              <a:endParaRPr lang="en-US"/>
            </a:p>
          </p:txBody>
        </p:sp>
      </p:grpSp>
      <p:grpSp>
        <p:nvGrpSpPr>
          <p:cNvPr id="104" name="Graphic 98">
            <a:extLst>
              <a:ext uri="{FF2B5EF4-FFF2-40B4-BE49-F238E27FC236}">
                <a16:creationId xmlns:a16="http://schemas.microsoft.com/office/drawing/2014/main" id="{6CE8A65D-2507-7CFA-C541-E7F2A356A466}"/>
              </a:ext>
              <a:ext uri="{C183D7F6-B498-43B3-948B-1728B52AA6E4}">
                <adec:decorative xmlns:adec="http://schemas.microsoft.com/office/drawing/2017/decorative" val="1"/>
              </a:ext>
            </a:extLst>
          </p:cNvPr>
          <p:cNvGrpSpPr/>
          <p:nvPr/>
        </p:nvGrpSpPr>
        <p:grpSpPr>
          <a:xfrm>
            <a:off x="4997704" y="3357541"/>
            <a:ext cx="217234" cy="157702"/>
            <a:chOff x="-5493484" y="3293434"/>
            <a:chExt cx="4667181" cy="3388166"/>
          </a:xfrm>
        </p:grpSpPr>
        <p:sp>
          <p:nvSpPr>
            <p:cNvPr id="105" name="Freeform: Shape 104">
              <a:extLst>
                <a:ext uri="{FF2B5EF4-FFF2-40B4-BE49-F238E27FC236}">
                  <a16:creationId xmlns:a16="http://schemas.microsoft.com/office/drawing/2014/main" id="{C8A5C8C6-78E6-D6AC-8D01-19CEBAFC8DB6}"/>
                </a:ext>
              </a:extLst>
            </p:cNvPr>
            <p:cNvSpPr/>
            <p:nvPr/>
          </p:nvSpPr>
          <p:spPr>
            <a:xfrm>
              <a:off x="-5493484" y="3293520"/>
              <a:ext cx="4667107" cy="3388080"/>
            </a:xfrm>
            <a:custGeom>
              <a:avLst/>
              <a:gdLst>
                <a:gd name="connsiteX0" fmla="*/ 926430 w 4667107"/>
                <a:gd name="connsiteY0" fmla="*/ 1182424 h 3388080"/>
                <a:gd name="connsiteX1" fmla="*/ 542544 w 4667107"/>
                <a:gd name="connsiteY1" fmla="*/ 1023223 h 3388080"/>
                <a:gd name="connsiteX2" fmla="*/ 159020 w 4667107"/>
                <a:gd name="connsiteY2" fmla="*/ 1182424 h 3388080"/>
                <a:gd name="connsiteX3" fmla="*/ 159020 w 4667107"/>
                <a:gd name="connsiteY3" fmla="*/ 1949844 h 3388080"/>
                <a:gd name="connsiteX4" fmla="*/ 1438056 w 4667107"/>
                <a:gd name="connsiteY4" fmla="*/ 3229242 h 3388080"/>
                <a:gd name="connsiteX5" fmla="*/ 1821942 w 4667107"/>
                <a:gd name="connsiteY5" fmla="*/ 3388081 h 3388080"/>
                <a:gd name="connsiteX6" fmla="*/ 2205466 w 4667107"/>
                <a:gd name="connsiteY6" fmla="*/ 3229242 h 3388080"/>
                <a:gd name="connsiteX7" fmla="*/ 4508087 w 4667107"/>
                <a:gd name="connsiteY7" fmla="*/ 926621 h 3388080"/>
                <a:gd name="connsiteX8" fmla="*/ 4508087 w 4667107"/>
                <a:gd name="connsiteY8" fmla="*/ 158839 h 3388080"/>
                <a:gd name="connsiteX9" fmla="*/ 4124563 w 4667107"/>
                <a:gd name="connsiteY9" fmla="*/ 0 h 3388080"/>
                <a:gd name="connsiteX10" fmla="*/ 3740677 w 4667107"/>
                <a:gd name="connsiteY10" fmla="*/ 158839 h 3388080"/>
                <a:gd name="connsiteX11" fmla="*/ 1949663 w 4667107"/>
                <a:gd name="connsiteY11" fmla="*/ 1949844 h 3388080"/>
                <a:gd name="connsiteX12" fmla="*/ 1821942 w 4667107"/>
                <a:gd name="connsiteY12" fmla="*/ 2002670 h 3388080"/>
                <a:gd name="connsiteX13" fmla="*/ 1693859 w 4667107"/>
                <a:gd name="connsiteY13" fmla="*/ 1949844 h 3388080"/>
                <a:gd name="connsiteX14" fmla="*/ 926430 w 4667107"/>
                <a:gd name="connsiteY14" fmla="*/ 1182424 h 338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67107" h="3388080">
                  <a:moveTo>
                    <a:pt x="926430" y="1182424"/>
                  </a:moveTo>
                  <a:cubicBezTo>
                    <a:pt x="824760" y="1080392"/>
                    <a:pt x="686543" y="1023223"/>
                    <a:pt x="542544" y="1023223"/>
                  </a:cubicBezTo>
                  <a:cubicBezTo>
                    <a:pt x="398536" y="1023223"/>
                    <a:pt x="260690" y="1080392"/>
                    <a:pt x="159020" y="1182424"/>
                  </a:cubicBezTo>
                  <a:cubicBezTo>
                    <a:pt x="-53007" y="1394451"/>
                    <a:pt x="-53007" y="1737817"/>
                    <a:pt x="159020" y="1949844"/>
                  </a:cubicBezTo>
                  <a:cubicBezTo>
                    <a:pt x="524456" y="2315642"/>
                    <a:pt x="1072248" y="2863434"/>
                    <a:pt x="1438056" y="3229242"/>
                  </a:cubicBezTo>
                  <a:cubicBezTo>
                    <a:pt x="1539726" y="3330912"/>
                    <a:pt x="1677943" y="3388081"/>
                    <a:pt x="1821942" y="3388081"/>
                  </a:cubicBezTo>
                  <a:cubicBezTo>
                    <a:pt x="1965951" y="3388081"/>
                    <a:pt x="2103796" y="3330912"/>
                    <a:pt x="2205466" y="3229242"/>
                  </a:cubicBezTo>
                  <a:cubicBezTo>
                    <a:pt x="2795597" y="2639111"/>
                    <a:pt x="3918318" y="1516390"/>
                    <a:pt x="4508087" y="926621"/>
                  </a:cubicBezTo>
                  <a:cubicBezTo>
                    <a:pt x="4720114" y="714594"/>
                    <a:pt x="4720114" y="370865"/>
                    <a:pt x="4508087" y="158839"/>
                  </a:cubicBezTo>
                  <a:cubicBezTo>
                    <a:pt x="4406418" y="57169"/>
                    <a:pt x="4268200" y="0"/>
                    <a:pt x="4124563" y="0"/>
                  </a:cubicBezTo>
                  <a:cubicBezTo>
                    <a:pt x="3980555" y="0"/>
                    <a:pt x="3842347" y="57169"/>
                    <a:pt x="3740677" y="158839"/>
                  </a:cubicBezTo>
                  <a:cubicBezTo>
                    <a:pt x="3212049" y="687457"/>
                    <a:pt x="2287238" y="1612268"/>
                    <a:pt x="1949663" y="1949844"/>
                  </a:cubicBezTo>
                  <a:cubicBezTo>
                    <a:pt x="1915649" y="1983858"/>
                    <a:pt x="1869700" y="2002670"/>
                    <a:pt x="1821942" y="2002670"/>
                  </a:cubicBezTo>
                  <a:cubicBezTo>
                    <a:pt x="1773822" y="2002670"/>
                    <a:pt x="1727873" y="1983858"/>
                    <a:pt x="1693859" y="1949844"/>
                  </a:cubicBezTo>
                  <a:cubicBezTo>
                    <a:pt x="1516199" y="1772193"/>
                    <a:pt x="1187310" y="1443304"/>
                    <a:pt x="926430" y="1182424"/>
                  </a:cubicBezTo>
                  <a:close/>
                </a:path>
              </a:pathLst>
            </a:custGeom>
            <a:solidFill>
              <a:srgbClr val="66BB6A"/>
            </a:solid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658C6582-A838-446C-8E7B-A6BC508CBA1F}"/>
                </a:ext>
              </a:extLst>
            </p:cNvPr>
            <p:cNvSpPr/>
            <p:nvPr/>
          </p:nvSpPr>
          <p:spPr>
            <a:xfrm>
              <a:off x="-3776422" y="3293434"/>
              <a:ext cx="2950119" cy="3388137"/>
            </a:xfrm>
            <a:custGeom>
              <a:avLst/>
              <a:gdLst>
                <a:gd name="connsiteX0" fmla="*/ 2302555 w 2950119"/>
                <a:gd name="connsiteY0" fmla="*/ 10211 h 3388137"/>
                <a:gd name="connsiteX1" fmla="*/ 2581589 w 2950119"/>
                <a:gd name="connsiteY1" fmla="*/ 159001 h 3388137"/>
                <a:gd name="connsiteX2" fmla="*/ 2581656 w 2950119"/>
                <a:gd name="connsiteY2" fmla="*/ 159068 h 3388137"/>
                <a:gd name="connsiteX3" fmla="*/ 2581609 w 2950119"/>
                <a:gd name="connsiteY3" fmla="*/ 926564 h 3388137"/>
                <a:gd name="connsiteX4" fmla="*/ 278987 w 2950119"/>
                <a:gd name="connsiteY4" fmla="*/ 3229175 h 3388137"/>
                <a:gd name="connsiteX5" fmla="*/ 0 w 2950119"/>
                <a:gd name="connsiteY5" fmla="*/ 3377927 h 3388137"/>
                <a:gd name="connsiteX6" fmla="*/ 104765 w 2950119"/>
                <a:gd name="connsiteY6" fmla="*/ 3388138 h 3388137"/>
                <a:gd name="connsiteX7" fmla="*/ 488537 w 2950119"/>
                <a:gd name="connsiteY7" fmla="*/ 3229175 h 3388137"/>
                <a:gd name="connsiteX8" fmla="*/ 2791159 w 2950119"/>
                <a:gd name="connsiteY8" fmla="*/ 926564 h 3388137"/>
                <a:gd name="connsiteX9" fmla="*/ 2791206 w 2950119"/>
                <a:gd name="connsiteY9" fmla="*/ 159068 h 3388137"/>
                <a:gd name="connsiteX10" fmla="*/ 2791139 w 2950119"/>
                <a:gd name="connsiteY10" fmla="*/ 159001 h 3388137"/>
                <a:gd name="connsiteX11" fmla="*/ 2407358 w 2950119"/>
                <a:gd name="connsiteY11" fmla="*/ 0 h 3388137"/>
                <a:gd name="connsiteX12" fmla="*/ 2302555 w 2950119"/>
                <a:gd name="connsiteY12" fmla="*/ 10211 h 338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0119" h="3388137">
                  <a:moveTo>
                    <a:pt x="2302555" y="10211"/>
                  </a:moveTo>
                  <a:cubicBezTo>
                    <a:pt x="2407510" y="30861"/>
                    <a:pt x="2504856" y="82258"/>
                    <a:pt x="2581589" y="159001"/>
                  </a:cubicBezTo>
                  <a:cubicBezTo>
                    <a:pt x="2581609" y="159020"/>
                    <a:pt x="2581627" y="159049"/>
                    <a:pt x="2581656" y="159068"/>
                  </a:cubicBezTo>
                  <a:cubicBezTo>
                    <a:pt x="2793559" y="371027"/>
                    <a:pt x="2793540" y="714632"/>
                    <a:pt x="2581609" y="926564"/>
                  </a:cubicBezTo>
                  <a:cubicBezTo>
                    <a:pt x="1991773" y="1516399"/>
                    <a:pt x="868851" y="2639321"/>
                    <a:pt x="278987" y="3229175"/>
                  </a:cubicBezTo>
                  <a:cubicBezTo>
                    <a:pt x="202263" y="3305899"/>
                    <a:pt x="104937" y="3357286"/>
                    <a:pt x="0" y="3377927"/>
                  </a:cubicBezTo>
                  <a:cubicBezTo>
                    <a:pt x="34271" y="3384671"/>
                    <a:pt x="69342" y="3388138"/>
                    <a:pt x="104765" y="3388138"/>
                  </a:cubicBezTo>
                  <a:cubicBezTo>
                    <a:pt x="248707" y="3388138"/>
                    <a:pt x="386753" y="3330959"/>
                    <a:pt x="488537" y="3229175"/>
                  </a:cubicBezTo>
                  <a:cubicBezTo>
                    <a:pt x="1078401" y="2639321"/>
                    <a:pt x="2201323" y="1516399"/>
                    <a:pt x="2791159" y="926564"/>
                  </a:cubicBezTo>
                  <a:cubicBezTo>
                    <a:pt x="3003090" y="714632"/>
                    <a:pt x="3003109" y="371027"/>
                    <a:pt x="2791206" y="159068"/>
                  </a:cubicBezTo>
                  <a:cubicBezTo>
                    <a:pt x="2791177" y="159049"/>
                    <a:pt x="2791159" y="159020"/>
                    <a:pt x="2791139" y="159001"/>
                  </a:cubicBezTo>
                  <a:cubicBezTo>
                    <a:pt x="2689355" y="57198"/>
                    <a:pt x="2551310" y="10"/>
                    <a:pt x="2407358" y="0"/>
                  </a:cubicBezTo>
                  <a:cubicBezTo>
                    <a:pt x="2371916" y="0"/>
                    <a:pt x="2336835" y="3458"/>
                    <a:pt x="2302555" y="10211"/>
                  </a:cubicBezTo>
                  <a:close/>
                </a:path>
              </a:pathLst>
            </a:custGeom>
            <a:solidFill>
              <a:srgbClr val="4CAF50"/>
            </a:solidFill>
            <a:ln w="9525" cap="flat">
              <a:noFill/>
              <a:prstDash val="solid"/>
              <a:miter/>
            </a:ln>
          </p:spPr>
          <p:txBody>
            <a:bodyPr rtlCol="0" anchor="ctr"/>
            <a:lstStyle/>
            <a:p>
              <a:endParaRPr lang="en-US"/>
            </a:p>
          </p:txBody>
        </p:sp>
      </p:grpSp>
      <p:grpSp>
        <p:nvGrpSpPr>
          <p:cNvPr id="107" name="Graphic 98">
            <a:extLst>
              <a:ext uri="{FF2B5EF4-FFF2-40B4-BE49-F238E27FC236}">
                <a16:creationId xmlns:a16="http://schemas.microsoft.com/office/drawing/2014/main" id="{04D76AA2-9955-CC66-851A-5282E9210964}"/>
              </a:ext>
              <a:ext uri="{C183D7F6-B498-43B3-948B-1728B52AA6E4}">
                <adec:decorative xmlns:adec="http://schemas.microsoft.com/office/drawing/2017/decorative" val="1"/>
              </a:ext>
            </a:extLst>
          </p:cNvPr>
          <p:cNvGrpSpPr/>
          <p:nvPr/>
        </p:nvGrpSpPr>
        <p:grpSpPr>
          <a:xfrm>
            <a:off x="4997704" y="5556229"/>
            <a:ext cx="217234" cy="157702"/>
            <a:chOff x="-5493484" y="3293434"/>
            <a:chExt cx="4667181" cy="3388166"/>
          </a:xfrm>
        </p:grpSpPr>
        <p:sp>
          <p:nvSpPr>
            <p:cNvPr id="108" name="Freeform: Shape 107">
              <a:extLst>
                <a:ext uri="{FF2B5EF4-FFF2-40B4-BE49-F238E27FC236}">
                  <a16:creationId xmlns:a16="http://schemas.microsoft.com/office/drawing/2014/main" id="{475E58A9-D9ED-BDB2-D50E-C50D2669E9D6}"/>
                </a:ext>
              </a:extLst>
            </p:cNvPr>
            <p:cNvSpPr/>
            <p:nvPr/>
          </p:nvSpPr>
          <p:spPr>
            <a:xfrm>
              <a:off x="-5493484" y="3293520"/>
              <a:ext cx="4667107" cy="3388080"/>
            </a:xfrm>
            <a:custGeom>
              <a:avLst/>
              <a:gdLst>
                <a:gd name="connsiteX0" fmla="*/ 926430 w 4667107"/>
                <a:gd name="connsiteY0" fmla="*/ 1182424 h 3388080"/>
                <a:gd name="connsiteX1" fmla="*/ 542544 w 4667107"/>
                <a:gd name="connsiteY1" fmla="*/ 1023223 h 3388080"/>
                <a:gd name="connsiteX2" fmla="*/ 159020 w 4667107"/>
                <a:gd name="connsiteY2" fmla="*/ 1182424 h 3388080"/>
                <a:gd name="connsiteX3" fmla="*/ 159020 w 4667107"/>
                <a:gd name="connsiteY3" fmla="*/ 1949844 h 3388080"/>
                <a:gd name="connsiteX4" fmla="*/ 1438056 w 4667107"/>
                <a:gd name="connsiteY4" fmla="*/ 3229242 h 3388080"/>
                <a:gd name="connsiteX5" fmla="*/ 1821942 w 4667107"/>
                <a:gd name="connsiteY5" fmla="*/ 3388081 h 3388080"/>
                <a:gd name="connsiteX6" fmla="*/ 2205466 w 4667107"/>
                <a:gd name="connsiteY6" fmla="*/ 3229242 h 3388080"/>
                <a:gd name="connsiteX7" fmla="*/ 4508087 w 4667107"/>
                <a:gd name="connsiteY7" fmla="*/ 926621 h 3388080"/>
                <a:gd name="connsiteX8" fmla="*/ 4508087 w 4667107"/>
                <a:gd name="connsiteY8" fmla="*/ 158839 h 3388080"/>
                <a:gd name="connsiteX9" fmla="*/ 4124563 w 4667107"/>
                <a:gd name="connsiteY9" fmla="*/ 0 h 3388080"/>
                <a:gd name="connsiteX10" fmla="*/ 3740677 w 4667107"/>
                <a:gd name="connsiteY10" fmla="*/ 158839 h 3388080"/>
                <a:gd name="connsiteX11" fmla="*/ 1949663 w 4667107"/>
                <a:gd name="connsiteY11" fmla="*/ 1949844 h 3388080"/>
                <a:gd name="connsiteX12" fmla="*/ 1821942 w 4667107"/>
                <a:gd name="connsiteY12" fmla="*/ 2002670 h 3388080"/>
                <a:gd name="connsiteX13" fmla="*/ 1693859 w 4667107"/>
                <a:gd name="connsiteY13" fmla="*/ 1949844 h 3388080"/>
                <a:gd name="connsiteX14" fmla="*/ 926430 w 4667107"/>
                <a:gd name="connsiteY14" fmla="*/ 1182424 h 338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67107" h="3388080">
                  <a:moveTo>
                    <a:pt x="926430" y="1182424"/>
                  </a:moveTo>
                  <a:cubicBezTo>
                    <a:pt x="824760" y="1080392"/>
                    <a:pt x="686543" y="1023223"/>
                    <a:pt x="542544" y="1023223"/>
                  </a:cubicBezTo>
                  <a:cubicBezTo>
                    <a:pt x="398536" y="1023223"/>
                    <a:pt x="260690" y="1080392"/>
                    <a:pt x="159020" y="1182424"/>
                  </a:cubicBezTo>
                  <a:cubicBezTo>
                    <a:pt x="-53007" y="1394451"/>
                    <a:pt x="-53007" y="1737817"/>
                    <a:pt x="159020" y="1949844"/>
                  </a:cubicBezTo>
                  <a:cubicBezTo>
                    <a:pt x="524456" y="2315642"/>
                    <a:pt x="1072248" y="2863434"/>
                    <a:pt x="1438056" y="3229242"/>
                  </a:cubicBezTo>
                  <a:cubicBezTo>
                    <a:pt x="1539726" y="3330912"/>
                    <a:pt x="1677943" y="3388081"/>
                    <a:pt x="1821942" y="3388081"/>
                  </a:cubicBezTo>
                  <a:cubicBezTo>
                    <a:pt x="1965951" y="3388081"/>
                    <a:pt x="2103796" y="3330912"/>
                    <a:pt x="2205466" y="3229242"/>
                  </a:cubicBezTo>
                  <a:cubicBezTo>
                    <a:pt x="2795597" y="2639111"/>
                    <a:pt x="3918318" y="1516390"/>
                    <a:pt x="4508087" y="926621"/>
                  </a:cubicBezTo>
                  <a:cubicBezTo>
                    <a:pt x="4720114" y="714594"/>
                    <a:pt x="4720114" y="370865"/>
                    <a:pt x="4508087" y="158839"/>
                  </a:cubicBezTo>
                  <a:cubicBezTo>
                    <a:pt x="4406418" y="57169"/>
                    <a:pt x="4268200" y="0"/>
                    <a:pt x="4124563" y="0"/>
                  </a:cubicBezTo>
                  <a:cubicBezTo>
                    <a:pt x="3980555" y="0"/>
                    <a:pt x="3842347" y="57169"/>
                    <a:pt x="3740677" y="158839"/>
                  </a:cubicBezTo>
                  <a:cubicBezTo>
                    <a:pt x="3212049" y="687457"/>
                    <a:pt x="2287238" y="1612268"/>
                    <a:pt x="1949663" y="1949844"/>
                  </a:cubicBezTo>
                  <a:cubicBezTo>
                    <a:pt x="1915649" y="1983858"/>
                    <a:pt x="1869700" y="2002670"/>
                    <a:pt x="1821942" y="2002670"/>
                  </a:cubicBezTo>
                  <a:cubicBezTo>
                    <a:pt x="1773822" y="2002670"/>
                    <a:pt x="1727873" y="1983858"/>
                    <a:pt x="1693859" y="1949844"/>
                  </a:cubicBezTo>
                  <a:cubicBezTo>
                    <a:pt x="1516199" y="1772193"/>
                    <a:pt x="1187310" y="1443304"/>
                    <a:pt x="926430" y="1182424"/>
                  </a:cubicBezTo>
                  <a:close/>
                </a:path>
              </a:pathLst>
            </a:custGeom>
            <a:solidFill>
              <a:srgbClr val="66BB6A"/>
            </a:solid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94A26EB9-F6D7-051D-EEC5-D1AF613D7C49}"/>
                </a:ext>
              </a:extLst>
            </p:cNvPr>
            <p:cNvSpPr/>
            <p:nvPr/>
          </p:nvSpPr>
          <p:spPr>
            <a:xfrm>
              <a:off x="-3776422" y="3293434"/>
              <a:ext cx="2950119" cy="3388137"/>
            </a:xfrm>
            <a:custGeom>
              <a:avLst/>
              <a:gdLst>
                <a:gd name="connsiteX0" fmla="*/ 2302555 w 2950119"/>
                <a:gd name="connsiteY0" fmla="*/ 10211 h 3388137"/>
                <a:gd name="connsiteX1" fmla="*/ 2581589 w 2950119"/>
                <a:gd name="connsiteY1" fmla="*/ 159001 h 3388137"/>
                <a:gd name="connsiteX2" fmla="*/ 2581656 w 2950119"/>
                <a:gd name="connsiteY2" fmla="*/ 159068 h 3388137"/>
                <a:gd name="connsiteX3" fmla="*/ 2581609 w 2950119"/>
                <a:gd name="connsiteY3" fmla="*/ 926564 h 3388137"/>
                <a:gd name="connsiteX4" fmla="*/ 278987 w 2950119"/>
                <a:gd name="connsiteY4" fmla="*/ 3229175 h 3388137"/>
                <a:gd name="connsiteX5" fmla="*/ 0 w 2950119"/>
                <a:gd name="connsiteY5" fmla="*/ 3377927 h 3388137"/>
                <a:gd name="connsiteX6" fmla="*/ 104765 w 2950119"/>
                <a:gd name="connsiteY6" fmla="*/ 3388138 h 3388137"/>
                <a:gd name="connsiteX7" fmla="*/ 488537 w 2950119"/>
                <a:gd name="connsiteY7" fmla="*/ 3229175 h 3388137"/>
                <a:gd name="connsiteX8" fmla="*/ 2791159 w 2950119"/>
                <a:gd name="connsiteY8" fmla="*/ 926564 h 3388137"/>
                <a:gd name="connsiteX9" fmla="*/ 2791206 w 2950119"/>
                <a:gd name="connsiteY9" fmla="*/ 159068 h 3388137"/>
                <a:gd name="connsiteX10" fmla="*/ 2791139 w 2950119"/>
                <a:gd name="connsiteY10" fmla="*/ 159001 h 3388137"/>
                <a:gd name="connsiteX11" fmla="*/ 2407358 w 2950119"/>
                <a:gd name="connsiteY11" fmla="*/ 0 h 3388137"/>
                <a:gd name="connsiteX12" fmla="*/ 2302555 w 2950119"/>
                <a:gd name="connsiteY12" fmla="*/ 10211 h 338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0119" h="3388137">
                  <a:moveTo>
                    <a:pt x="2302555" y="10211"/>
                  </a:moveTo>
                  <a:cubicBezTo>
                    <a:pt x="2407510" y="30861"/>
                    <a:pt x="2504856" y="82258"/>
                    <a:pt x="2581589" y="159001"/>
                  </a:cubicBezTo>
                  <a:cubicBezTo>
                    <a:pt x="2581609" y="159020"/>
                    <a:pt x="2581627" y="159049"/>
                    <a:pt x="2581656" y="159068"/>
                  </a:cubicBezTo>
                  <a:cubicBezTo>
                    <a:pt x="2793559" y="371027"/>
                    <a:pt x="2793540" y="714632"/>
                    <a:pt x="2581609" y="926564"/>
                  </a:cubicBezTo>
                  <a:cubicBezTo>
                    <a:pt x="1991773" y="1516399"/>
                    <a:pt x="868851" y="2639321"/>
                    <a:pt x="278987" y="3229175"/>
                  </a:cubicBezTo>
                  <a:cubicBezTo>
                    <a:pt x="202263" y="3305899"/>
                    <a:pt x="104937" y="3357286"/>
                    <a:pt x="0" y="3377927"/>
                  </a:cubicBezTo>
                  <a:cubicBezTo>
                    <a:pt x="34271" y="3384671"/>
                    <a:pt x="69342" y="3388138"/>
                    <a:pt x="104765" y="3388138"/>
                  </a:cubicBezTo>
                  <a:cubicBezTo>
                    <a:pt x="248707" y="3388138"/>
                    <a:pt x="386753" y="3330959"/>
                    <a:pt x="488537" y="3229175"/>
                  </a:cubicBezTo>
                  <a:cubicBezTo>
                    <a:pt x="1078401" y="2639321"/>
                    <a:pt x="2201323" y="1516399"/>
                    <a:pt x="2791159" y="926564"/>
                  </a:cubicBezTo>
                  <a:cubicBezTo>
                    <a:pt x="3003090" y="714632"/>
                    <a:pt x="3003109" y="371027"/>
                    <a:pt x="2791206" y="159068"/>
                  </a:cubicBezTo>
                  <a:cubicBezTo>
                    <a:pt x="2791177" y="159049"/>
                    <a:pt x="2791159" y="159020"/>
                    <a:pt x="2791139" y="159001"/>
                  </a:cubicBezTo>
                  <a:cubicBezTo>
                    <a:pt x="2689355" y="57198"/>
                    <a:pt x="2551310" y="10"/>
                    <a:pt x="2407358" y="0"/>
                  </a:cubicBezTo>
                  <a:cubicBezTo>
                    <a:pt x="2371916" y="0"/>
                    <a:pt x="2336835" y="3458"/>
                    <a:pt x="2302555" y="10211"/>
                  </a:cubicBezTo>
                  <a:close/>
                </a:path>
              </a:pathLst>
            </a:custGeom>
            <a:solidFill>
              <a:srgbClr val="4CAF50"/>
            </a:solidFill>
            <a:ln w="9525" cap="flat">
              <a:noFill/>
              <a:prstDash val="solid"/>
              <a:miter/>
            </a:ln>
          </p:spPr>
          <p:txBody>
            <a:bodyPr rtlCol="0" anchor="ctr"/>
            <a:lstStyle/>
            <a:p>
              <a:endParaRPr lang="en-US"/>
            </a:p>
          </p:txBody>
        </p:sp>
      </p:grpSp>
      <p:sp>
        <p:nvSpPr>
          <p:cNvPr id="2" name="TextBox 1">
            <a:extLst>
              <a:ext uri="{FF2B5EF4-FFF2-40B4-BE49-F238E27FC236}">
                <a16:creationId xmlns:a16="http://schemas.microsoft.com/office/drawing/2014/main" id="{1CE825FB-F6A4-FD45-0074-5FBB8EC9E13B}"/>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426488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500"/>
                                        <p:tgtEl>
                                          <p:spTgt spid="1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EAD0-DE73-BF1D-1B52-D27DB610EB0A}"/>
              </a:ext>
            </a:extLst>
          </p:cNvPr>
          <p:cNvSpPr>
            <a:spLocks noGrp="1"/>
          </p:cNvSpPr>
          <p:nvPr>
            <p:ph type="title"/>
          </p:nvPr>
        </p:nvSpPr>
        <p:spPr>
          <a:xfrm>
            <a:off x="588263" y="457200"/>
            <a:ext cx="11018520" cy="492443"/>
          </a:xfrm>
        </p:spPr>
        <p:txBody>
          <a:bodyPr/>
          <a:lstStyle/>
          <a:p>
            <a:r>
              <a:rPr lang="en-US" dirty="0">
                <a:ea typeface="+mj-ea"/>
                <a:cs typeface="+mj-cs"/>
              </a:rPr>
              <a:t>Recap</a:t>
            </a:r>
          </a:p>
        </p:txBody>
      </p:sp>
      <p:sp>
        <p:nvSpPr>
          <p:cNvPr id="6" name="Rectangle: Rounded Corners 5">
            <a:extLst>
              <a:ext uri="{FF2B5EF4-FFF2-40B4-BE49-F238E27FC236}">
                <a16:creationId xmlns:a16="http://schemas.microsoft.com/office/drawing/2014/main" id="{13F72AD9-BBCA-BE51-A5EA-FABB91BA2BC5}"/>
              </a:ext>
              <a:ext uri="{C183D7F6-B498-43B3-948B-1728B52AA6E4}">
                <adec:decorative xmlns:adec="http://schemas.microsoft.com/office/drawing/2017/decorative" val="1"/>
              </a:ext>
            </a:extLst>
          </p:cNvPr>
          <p:cNvSpPr>
            <a:spLocks/>
          </p:cNvSpPr>
          <p:nvPr/>
        </p:nvSpPr>
        <p:spPr>
          <a:xfrm>
            <a:off x="578791" y="1371691"/>
            <a:ext cx="11034991" cy="4189116"/>
          </a:xfrm>
          <a:prstGeom prst="roundRect">
            <a:avLst>
              <a:gd name="adj" fmla="val 685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US" sz="1600">
              <a:solidFill>
                <a:srgbClr val="FF5C39"/>
              </a:solidFill>
              <a:latin typeface="Segoe UI Semibold"/>
              <a:cs typeface="Segoe UI" panose="020B0502040204020203" pitchFamily="34" charset="0"/>
            </a:endParaRPr>
          </a:p>
        </p:txBody>
      </p:sp>
      <p:grpSp>
        <p:nvGrpSpPr>
          <p:cNvPr id="8" name="Group 7">
            <a:extLst>
              <a:ext uri="{FF2B5EF4-FFF2-40B4-BE49-F238E27FC236}">
                <a16:creationId xmlns:a16="http://schemas.microsoft.com/office/drawing/2014/main" id="{163FB0B3-A65E-E2A7-ADAE-887C3F4D50FF}"/>
              </a:ext>
              <a:ext uri="{C183D7F6-B498-43B3-948B-1728B52AA6E4}">
                <adec:decorative xmlns:adec="http://schemas.microsoft.com/office/drawing/2017/decorative" val="1"/>
              </a:ext>
            </a:extLst>
          </p:cNvPr>
          <p:cNvGrpSpPr/>
          <p:nvPr/>
        </p:nvGrpSpPr>
        <p:grpSpPr>
          <a:xfrm flipV="1">
            <a:off x="69848" y="0"/>
            <a:ext cx="12052304" cy="6731000"/>
            <a:chOff x="348657" y="359350"/>
            <a:chExt cx="11843346" cy="6498649"/>
          </a:xfrm>
        </p:grpSpPr>
        <p:sp>
          <p:nvSpPr>
            <p:cNvPr id="9" name="Arrow: U-Turn 8">
              <a:extLst>
                <a:ext uri="{FF2B5EF4-FFF2-40B4-BE49-F238E27FC236}">
                  <a16:creationId xmlns:a16="http://schemas.microsoft.com/office/drawing/2014/main" id="{E8531D61-CDDD-E91C-C98E-17282AB0D643}"/>
                </a:ext>
                <a:ext uri="{C183D7F6-B498-43B3-948B-1728B52AA6E4}">
                  <adec:decorative xmlns:adec="http://schemas.microsoft.com/office/drawing/2017/decorative" val="1"/>
                </a:ext>
              </a:extLst>
            </p:cNvPr>
            <p:cNvSpPr/>
            <p:nvPr/>
          </p:nvSpPr>
          <p:spPr bwMode="auto">
            <a:xfrm rot="16200000" flipH="1">
              <a:off x="3066725" y="-2358718"/>
              <a:ext cx="6407210" cy="11843346"/>
            </a:xfrm>
            <a:prstGeom prst="uturnArrow">
              <a:avLst>
                <a:gd name="adj1" fmla="val 0"/>
                <a:gd name="adj2" fmla="val 0"/>
                <a:gd name="adj3" fmla="val 0"/>
                <a:gd name="adj4" fmla="val 4413"/>
                <a:gd name="adj5" fmla="val 58559"/>
              </a:avLst>
            </a:prstGeom>
            <a:ln w="3492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normalizeH="0" baseline="0" noProof="0">
                <a:ln>
                  <a:noFill/>
                </a:ln>
                <a:solidFill>
                  <a:srgbClr val="000000"/>
                </a:solidFill>
                <a:effectLst/>
                <a:uLnTx/>
                <a:uFillTx/>
                <a:latin typeface="Segoe UI"/>
                <a:ea typeface="+mn-ea"/>
                <a:cs typeface="+mn-cs"/>
              </a:endParaRPr>
            </a:p>
          </p:txBody>
        </p:sp>
        <p:pic>
          <p:nvPicPr>
            <p:cNvPr id="10" name="Picture 9">
              <a:extLst>
                <a:ext uri="{FF2B5EF4-FFF2-40B4-BE49-F238E27FC236}">
                  <a16:creationId xmlns:a16="http://schemas.microsoft.com/office/drawing/2014/main" id="{99C54936-9597-5CFC-7BAF-5F440BF5CBBE}"/>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t="63444"/>
            <a:stretch/>
          </p:blipFill>
          <p:spPr>
            <a:xfrm>
              <a:off x="7010401" y="5821680"/>
              <a:ext cx="5181600" cy="1036319"/>
            </a:xfrm>
            <a:prstGeom prst="rect">
              <a:avLst/>
            </a:prstGeom>
          </p:spPr>
        </p:pic>
      </p:grpSp>
      <p:sp>
        <p:nvSpPr>
          <p:cNvPr id="11" name="Rounded Rectangle 3_1">
            <a:extLst>
              <a:ext uri="{FF2B5EF4-FFF2-40B4-BE49-F238E27FC236}">
                <a16:creationId xmlns:a16="http://schemas.microsoft.com/office/drawing/2014/main" id="{FE024BB2-0D51-34EC-BB2A-06BD8597FB4F}"/>
              </a:ext>
              <a:ext uri="{C183D7F6-B498-43B3-948B-1728B52AA6E4}">
                <adec:decorative xmlns:adec="http://schemas.microsoft.com/office/drawing/2017/decorative" val="1"/>
              </a:ext>
            </a:extLst>
          </p:cNvPr>
          <p:cNvSpPr>
            <a:spLocks/>
          </p:cNvSpPr>
          <p:nvPr/>
        </p:nvSpPr>
        <p:spPr>
          <a:xfrm>
            <a:off x="762571" y="1554901"/>
            <a:ext cx="10667428" cy="3822695"/>
          </a:xfrm>
          <a:prstGeom prst="roundRect">
            <a:avLst>
              <a:gd name="adj" fmla="val 3816"/>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defTabSz="951121">
              <a:spcAft>
                <a:spcPts val="600"/>
              </a:spcAft>
              <a:buSzPct val="90000"/>
            </a:pPr>
            <a:endParaRPr lang="en-IN" sz="1600">
              <a:solidFill>
                <a:srgbClr val="FF5C39"/>
              </a:solidFill>
              <a:latin typeface="Segoe UI Semibold"/>
              <a:cs typeface="Segoe UI" panose="020B0502040204020203" pitchFamily="34" charset="0"/>
            </a:endParaRPr>
          </a:p>
        </p:txBody>
      </p:sp>
      <p:sp>
        <p:nvSpPr>
          <p:cNvPr id="12" name="TextBox 11">
            <a:extLst>
              <a:ext uri="{FF2B5EF4-FFF2-40B4-BE49-F238E27FC236}">
                <a16:creationId xmlns:a16="http://schemas.microsoft.com/office/drawing/2014/main" id="{7763F321-06E7-32FD-2D8C-EDB5B0247999}"/>
              </a:ext>
            </a:extLst>
          </p:cNvPr>
          <p:cNvSpPr txBox="1">
            <a:spLocks/>
          </p:cNvSpPr>
          <p:nvPr/>
        </p:nvSpPr>
        <p:spPr>
          <a:xfrm>
            <a:off x="951238" y="2342095"/>
            <a:ext cx="10294265" cy="2605842"/>
          </a:xfrm>
          <a:prstGeom prst="rect">
            <a:avLst/>
          </a:prstGeom>
          <a:noFill/>
        </p:spPr>
        <p:txBody>
          <a:bodyPr wrap="square" lIns="0" tIns="0" rIns="0" bIns="0">
            <a:spAutoFit/>
          </a:bodyPr>
          <a:lstStyle/>
          <a:p>
            <a:pPr>
              <a:spcAft>
                <a:spcPts val="600"/>
              </a:spcAft>
            </a:pPr>
            <a:r>
              <a:rPr lang="en-US" sz="1800" dirty="0">
                <a:effectLst/>
                <a:latin typeface="+mj-lt"/>
                <a:ea typeface="+mj-ea"/>
                <a:cs typeface="+mj-cs"/>
              </a:rPr>
              <a:t>Generative AI Basics:</a:t>
            </a:r>
          </a:p>
          <a:p>
            <a:pPr marL="312738" indent="-220663">
              <a:spcAft>
                <a:spcPts val="1400"/>
              </a:spcAft>
              <a:buFont typeface="Arial" panose="020B0604020202020204" pitchFamily="34" charset="0"/>
              <a:buChar char="•"/>
            </a:pPr>
            <a:r>
              <a:rPr lang="en-US" sz="1600" dirty="0">
                <a:effectLst/>
                <a:latin typeface="+mj-lt"/>
              </a:rPr>
              <a:t>What You Learned: </a:t>
            </a:r>
            <a:r>
              <a:rPr lang="en-US" sz="1600" dirty="0">
                <a:effectLst/>
              </a:rPr>
              <a:t>You discovered what generative AI is and how it works. You learned that it’s a type of AI </a:t>
            </a:r>
            <a:br>
              <a:rPr lang="en-US" sz="1600" dirty="0">
                <a:effectLst/>
              </a:rPr>
            </a:br>
            <a:r>
              <a:rPr lang="en-US" sz="1600" dirty="0">
                <a:effectLst/>
              </a:rPr>
              <a:t>that can create new content, like images, text, and music, by learning from examples</a:t>
            </a:r>
          </a:p>
          <a:p>
            <a:pPr marL="312738" indent="-220663">
              <a:spcAft>
                <a:spcPts val="1400"/>
              </a:spcAft>
              <a:buFont typeface="Arial" panose="020B0604020202020204" pitchFamily="34" charset="0"/>
              <a:buChar char="•"/>
            </a:pPr>
            <a:r>
              <a:rPr lang="en-US" sz="1600" dirty="0">
                <a:latin typeface="+mj-lt"/>
              </a:rPr>
              <a:t>Why It Matters: </a:t>
            </a:r>
            <a:r>
              <a:rPr lang="en-US" sz="1600" dirty="0">
                <a:effectLst/>
              </a:rPr>
              <a:t>Understanding generative AI helps you appreciate how technology can be used creatively and responsibly</a:t>
            </a:r>
          </a:p>
          <a:p>
            <a:pPr marL="312738" indent="-220663">
              <a:spcAft>
                <a:spcPts val="600"/>
              </a:spcAft>
              <a:buFont typeface="Arial" panose="020B0604020202020204" pitchFamily="34" charset="0"/>
              <a:buChar char="•"/>
            </a:pPr>
            <a:r>
              <a:rPr lang="en-US" sz="1600" dirty="0">
                <a:latin typeface="+mj-lt"/>
              </a:rPr>
              <a:t>Creating Your Dream Destination</a:t>
            </a:r>
          </a:p>
          <a:p>
            <a:pPr marL="619125" indent="-209550">
              <a:spcAft>
                <a:spcPts val="1000"/>
              </a:spcAft>
              <a:buFont typeface="Avenir Next LT Pro" panose="020B0504020202020204" pitchFamily="34" charset="0"/>
              <a:buChar char="–"/>
            </a:pPr>
            <a:r>
              <a:rPr lang="en-US" sz="1400" dirty="0">
                <a:effectLst/>
                <a:latin typeface="+mj-lt"/>
              </a:rPr>
              <a:t>What You Did: </a:t>
            </a:r>
            <a:r>
              <a:rPr lang="en-US" sz="1400" dirty="0">
                <a:effectLst/>
              </a:rPr>
              <a:t>You used AI to brainstorm ideas, create hero images, and design features for your destination</a:t>
            </a:r>
          </a:p>
          <a:p>
            <a:pPr marL="619125" indent="-209550">
              <a:spcAft>
                <a:spcPts val="1000"/>
              </a:spcAft>
              <a:buFont typeface="Avenir Next LT Pro" panose="020B0504020202020204" pitchFamily="34" charset="0"/>
              <a:buChar char="–"/>
            </a:pPr>
            <a:r>
              <a:rPr lang="en-US" sz="1400" dirty="0">
                <a:latin typeface="+mj-lt"/>
              </a:rPr>
              <a:t>Why It Matters: </a:t>
            </a:r>
            <a:r>
              <a:rPr lang="en-US" sz="1400" dirty="0">
                <a:effectLst/>
              </a:rPr>
              <a:t>These projects showed you how AI can bring your creative ideas to life in unique and exciting ways</a:t>
            </a:r>
          </a:p>
        </p:txBody>
      </p:sp>
      <p:sp>
        <p:nvSpPr>
          <p:cNvPr id="13" name="Rectangle: Rounded Corners 12">
            <a:extLst>
              <a:ext uri="{FF2B5EF4-FFF2-40B4-BE49-F238E27FC236}">
                <a16:creationId xmlns:a16="http://schemas.microsoft.com/office/drawing/2014/main" id="{B749CB11-8F26-69E7-0ED8-66FD5A9FA77C}"/>
              </a:ext>
            </a:extLst>
          </p:cNvPr>
          <p:cNvSpPr>
            <a:spLocks/>
          </p:cNvSpPr>
          <p:nvPr/>
        </p:nvSpPr>
        <p:spPr bwMode="auto">
          <a:xfrm>
            <a:off x="944881" y="1738567"/>
            <a:ext cx="10066019" cy="464190"/>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800">
                <a:solidFill>
                  <a:schemeClr val="accent2"/>
                </a:solidFill>
                <a:effectLst/>
                <a:latin typeface="+mj-lt"/>
                <a:ea typeface="+mj-ea"/>
                <a:cs typeface="+mj-cs"/>
              </a:rPr>
              <a:t>Key Takeaways </a:t>
            </a:r>
          </a:p>
        </p:txBody>
      </p:sp>
      <p:grpSp>
        <p:nvGrpSpPr>
          <p:cNvPr id="25" name="Group 24">
            <a:extLst>
              <a:ext uri="{FF2B5EF4-FFF2-40B4-BE49-F238E27FC236}">
                <a16:creationId xmlns:a16="http://schemas.microsoft.com/office/drawing/2014/main" id="{746D8D3F-E4E3-5E37-903F-8DF6CD56CA1B}"/>
              </a:ext>
              <a:ext uri="{C183D7F6-B498-43B3-948B-1728B52AA6E4}">
                <adec:decorative xmlns:adec="http://schemas.microsoft.com/office/drawing/2017/decorative" val="1"/>
              </a:ext>
            </a:extLst>
          </p:cNvPr>
          <p:cNvGrpSpPr>
            <a:grpSpLocks/>
          </p:cNvGrpSpPr>
          <p:nvPr/>
        </p:nvGrpSpPr>
        <p:grpSpPr>
          <a:xfrm>
            <a:off x="10693723" y="1695861"/>
            <a:ext cx="553396" cy="549602"/>
            <a:chOff x="547424" y="4293480"/>
            <a:chExt cx="640026" cy="657416"/>
          </a:xfrm>
        </p:grpSpPr>
        <p:grpSp>
          <p:nvGrpSpPr>
            <p:cNvPr id="26" name="Group 25">
              <a:extLst>
                <a:ext uri="{FF2B5EF4-FFF2-40B4-BE49-F238E27FC236}">
                  <a16:creationId xmlns:a16="http://schemas.microsoft.com/office/drawing/2014/main" id="{74ED4784-D36C-5EFB-0977-676BFA1BED72}"/>
                </a:ext>
              </a:extLst>
            </p:cNvPr>
            <p:cNvGrpSpPr/>
            <p:nvPr/>
          </p:nvGrpSpPr>
          <p:grpSpPr>
            <a:xfrm>
              <a:off x="547424" y="4293480"/>
              <a:ext cx="640026" cy="657416"/>
              <a:chOff x="987658" y="5065483"/>
              <a:chExt cx="1169054" cy="1200820"/>
            </a:xfrm>
          </p:grpSpPr>
          <p:grpSp>
            <p:nvGrpSpPr>
              <p:cNvPr id="28" name="Group 27">
                <a:extLst>
                  <a:ext uri="{FF2B5EF4-FFF2-40B4-BE49-F238E27FC236}">
                    <a16:creationId xmlns:a16="http://schemas.microsoft.com/office/drawing/2014/main" id="{43C5BB50-EF44-64C9-26CA-DB1095FADD16}"/>
                  </a:ext>
                </a:extLst>
              </p:cNvPr>
              <p:cNvGrpSpPr/>
              <p:nvPr/>
            </p:nvGrpSpPr>
            <p:grpSpPr>
              <a:xfrm>
                <a:off x="987658" y="5065483"/>
                <a:ext cx="1169054" cy="1200820"/>
                <a:chOff x="6349393" y="1711575"/>
                <a:chExt cx="5590022" cy="5674618"/>
              </a:xfrm>
            </p:grpSpPr>
            <p:sp>
              <p:nvSpPr>
                <p:cNvPr id="31" name="Rounded Rectangle 3_1">
                  <a:extLst>
                    <a:ext uri="{FF2B5EF4-FFF2-40B4-BE49-F238E27FC236}">
                      <a16:creationId xmlns:a16="http://schemas.microsoft.com/office/drawing/2014/main" id="{2FAB3980-B334-F989-EDDF-27F74374C2A5}"/>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32" name="Rounded Rectangle 3_1">
                  <a:extLst>
                    <a:ext uri="{FF2B5EF4-FFF2-40B4-BE49-F238E27FC236}">
                      <a16:creationId xmlns:a16="http://schemas.microsoft.com/office/drawing/2014/main" id="{3A5C8050-28E7-3A84-63BF-9BFB9C117DB3}"/>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grpSp>
          <p:sp>
            <p:nvSpPr>
              <p:cNvPr id="29" name="Rounded Rectangle 3_1">
                <a:extLst>
                  <a:ext uri="{FF2B5EF4-FFF2-40B4-BE49-F238E27FC236}">
                    <a16:creationId xmlns:a16="http://schemas.microsoft.com/office/drawing/2014/main" id="{A4A38036-45AD-1DAB-0968-B545DF3EA6B6}"/>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30" name="Rounded Rectangle 24_1">
                <a:extLst>
                  <a:ext uri="{FF2B5EF4-FFF2-40B4-BE49-F238E27FC236}">
                    <a16:creationId xmlns:a16="http://schemas.microsoft.com/office/drawing/2014/main" id="{EFA9E813-F07B-D51A-557B-AA595275D893}"/>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7" name="Oval 26">
              <a:extLst>
                <a:ext uri="{FF2B5EF4-FFF2-40B4-BE49-F238E27FC236}">
                  <a16:creationId xmlns:a16="http://schemas.microsoft.com/office/drawing/2014/main" id="{B35A15E2-9892-AEE3-2A2A-C0499F80C87B}"/>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0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39" name="book_2" title="Icon of a book and a pencil">
            <a:extLst>
              <a:ext uri="{FF2B5EF4-FFF2-40B4-BE49-F238E27FC236}">
                <a16:creationId xmlns:a16="http://schemas.microsoft.com/office/drawing/2014/main" id="{3DAB2446-4AA1-97F8-30ED-4750C9B2C759}"/>
              </a:ext>
            </a:extLst>
          </p:cNvPr>
          <p:cNvSpPr>
            <a:spLocks noChangeAspect="1" noEditPoints="1"/>
          </p:cNvSpPr>
          <p:nvPr/>
        </p:nvSpPr>
        <p:spPr bwMode="auto">
          <a:xfrm>
            <a:off x="10847815" y="1858745"/>
            <a:ext cx="245212" cy="223834"/>
          </a:xfrm>
          <a:custGeom>
            <a:avLst/>
            <a:gdLst>
              <a:gd name="T0" fmla="*/ 223 w 330"/>
              <a:gd name="T1" fmla="*/ 0 h 301"/>
              <a:gd name="T2" fmla="*/ 223 w 330"/>
              <a:gd name="T3" fmla="*/ 284 h 301"/>
              <a:gd name="T4" fmla="*/ 31 w 330"/>
              <a:gd name="T5" fmla="*/ 284 h 301"/>
              <a:gd name="T6" fmla="*/ 0 w 330"/>
              <a:gd name="T7" fmla="*/ 233 h 301"/>
              <a:gd name="T8" fmla="*/ 0 w 330"/>
              <a:gd name="T9" fmla="*/ 31 h 301"/>
              <a:gd name="T10" fmla="*/ 43 w 330"/>
              <a:gd name="T11" fmla="*/ 0 h 301"/>
              <a:gd name="T12" fmla="*/ 223 w 330"/>
              <a:gd name="T13" fmla="*/ 0 h 301"/>
              <a:gd name="T14" fmla="*/ 223 w 330"/>
              <a:gd name="T15" fmla="*/ 228 h 301"/>
              <a:gd name="T16" fmla="*/ 48 w 330"/>
              <a:gd name="T17" fmla="*/ 227 h 301"/>
              <a:gd name="T18" fmla="*/ 2 w 330"/>
              <a:gd name="T19" fmla="*/ 252 h 301"/>
              <a:gd name="T20" fmla="*/ 316 w 330"/>
              <a:gd name="T21" fmla="*/ 301 h 301"/>
              <a:gd name="T22" fmla="*/ 316 w 330"/>
              <a:gd name="T23" fmla="*/ 301 h 301"/>
              <a:gd name="T24" fmla="*/ 330 w 330"/>
              <a:gd name="T25" fmla="*/ 278 h 301"/>
              <a:gd name="T26" fmla="*/ 330 w 330"/>
              <a:gd name="T27" fmla="*/ 19 h 301"/>
              <a:gd name="T28" fmla="*/ 316 w 330"/>
              <a:gd name="T29" fmla="*/ 0 h 301"/>
              <a:gd name="T30" fmla="*/ 302 w 330"/>
              <a:gd name="T31" fmla="*/ 19 h 301"/>
              <a:gd name="T32" fmla="*/ 302 w 330"/>
              <a:gd name="T33" fmla="*/ 278 h 301"/>
              <a:gd name="T34" fmla="*/ 316 w 330"/>
              <a:gd name="T35" fmla="*/ 301 h 301"/>
              <a:gd name="T36" fmla="*/ 330 w 330"/>
              <a:gd name="T37" fmla="*/ 41 h 301"/>
              <a:gd name="T38" fmla="*/ 302 w 330"/>
              <a:gd name="T39" fmla="*/ 43 h 301"/>
              <a:gd name="T40" fmla="*/ 330 w 330"/>
              <a:gd name="T41" fmla="*/ 265 h 301"/>
              <a:gd name="T42" fmla="*/ 302 w 330"/>
              <a:gd name="T43" fmla="*/ 265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0" h="301">
                <a:moveTo>
                  <a:pt x="223" y="0"/>
                </a:moveTo>
                <a:cubicBezTo>
                  <a:pt x="223" y="284"/>
                  <a:pt x="223" y="284"/>
                  <a:pt x="223" y="284"/>
                </a:cubicBezTo>
                <a:cubicBezTo>
                  <a:pt x="31" y="284"/>
                  <a:pt x="31" y="284"/>
                  <a:pt x="31" y="284"/>
                </a:cubicBezTo>
                <a:cubicBezTo>
                  <a:pt x="31" y="284"/>
                  <a:pt x="0" y="287"/>
                  <a:pt x="0" y="233"/>
                </a:cubicBezTo>
                <a:cubicBezTo>
                  <a:pt x="0" y="193"/>
                  <a:pt x="0" y="31"/>
                  <a:pt x="0" y="31"/>
                </a:cubicBezTo>
                <a:cubicBezTo>
                  <a:pt x="0" y="31"/>
                  <a:pt x="2" y="0"/>
                  <a:pt x="43" y="0"/>
                </a:cubicBezTo>
                <a:cubicBezTo>
                  <a:pt x="80" y="0"/>
                  <a:pt x="223" y="0"/>
                  <a:pt x="223" y="0"/>
                </a:cubicBezTo>
                <a:close/>
                <a:moveTo>
                  <a:pt x="223" y="228"/>
                </a:moveTo>
                <a:cubicBezTo>
                  <a:pt x="41" y="228"/>
                  <a:pt x="48" y="227"/>
                  <a:pt x="48" y="227"/>
                </a:cubicBezTo>
                <a:cubicBezTo>
                  <a:pt x="48" y="227"/>
                  <a:pt x="6" y="223"/>
                  <a:pt x="2" y="252"/>
                </a:cubicBezTo>
                <a:moveTo>
                  <a:pt x="316" y="301"/>
                </a:moveTo>
                <a:cubicBezTo>
                  <a:pt x="316" y="301"/>
                  <a:pt x="316" y="301"/>
                  <a:pt x="316" y="301"/>
                </a:cubicBezTo>
                <a:cubicBezTo>
                  <a:pt x="330" y="278"/>
                  <a:pt x="330" y="278"/>
                  <a:pt x="330" y="278"/>
                </a:cubicBezTo>
                <a:cubicBezTo>
                  <a:pt x="330" y="278"/>
                  <a:pt x="330" y="278"/>
                  <a:pt x="330" y="19"/>
                </a:cubicBezTo>
                <a:cubicBezTo>
                  <a:pt x="330" y="19"/>
                  <a:pt x="329" y="0"/>
                  <a:pt x="316" y="0"/>
                </a:cubicBezTo>
                <a:cubicBezTo>
                  <a:pt x="303" y="0"/>
                  <a:pt x="302" y="19"/>
                  <a:pt x="302" y="19"/>
                </a:cubicBezTo>
                <a:cubicBezTo>
                  <a:pt x="302" y="19"/>
                  <a:pt x="302" y="19"/>
                  <a:pt x="302" y="278"/>
                </a:cubicBezTo>
                <a:cubicBezTo>
                  <a:pt x="302" y="278"/>
                  <a:pt x="302" y="278"/>
                  <a:pt x="316" y="301"/>
                </a:cubicBezTo>
                <a:close/>
                <a:moveTo>
                  <a:pt x="330" y="41"/>
                </a:moveTo>
                <a:cubicBezTo>
                  <a:pt x="313" y="22"/>
                  <a:pt x="302" y="43"/>
                  <a:pt x="302" y="43"/>
                </a:cubicBezTo>
                <a:moveTo>
                  <a:pt x="330" y="265"/>
                </a:moveTo>
                <a:cubicBezTo>
                  <a:pt x="316" y="244"/>
                  <a:pt x="302" y="265"/>
                  <a:pt x="302" y="265"/>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sz="1800" kern="0">
              <a:solidFill>
                <a:srgbClr val="000000"/>
              </a:solidFill>
              <a:latin typeface="Segoe UI"/>
            </a:endParaRPr>
          </a:p>
        </p:txBody>
      </p:sp>
      <p:sp>
        <p:nvSpPr>
          <p:cNvPr id="3" name="TextBox 2">
            <a:extLst>
              <a:ext uri="{FF2B5EF4-FFF2-40B4-BE49-F238E27FC236}">
                <a16:creationId xmlns:a16="http://schemas.microsoft.com/office/drawing/2014/main" id="{AA543435-D20F-E92C-9E5A-61746697F721}"/>
              </a:ext>
              <a:ext uri="{C183D7F6-B498-43B3-948B-1728B52AA6E4}">
                <adec:decorative xmlns:adec="http://schemas.microsoft.com/office/drawing/2017/decorative" val="1"/>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50447501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A1BA4-117A-1DF7-238F-09F9030DC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DCA48-3FDA-4946-D667-6DBA9C67DF07}"/>
              </a:ext>
            </a:extLst>
          </p:cNvPr>
          <p:cNvSpPr>
            <a:spLocks noGrp="1"/>
          </p:cNvSpPr>
          <p:nvPr>
            <p:ph type="title"/>
          </p:nvPr>
        </p:nvSpPr>
        <p:spPr>
          <a:xfrm>
            <a:off x="588963" y="457200"/>
            <a:ext cx="11017250" cy="1477328"/>
          </a:xfrm>
        </p:spPr>
        <p:txBody>
          <a:bodyPr/>
          <a:lstStyle/>
          <a:p>
            <a:r>
              <a:rPr lang="en-US">
                <a:ea typeface="+mj-ea"/>
                <a:cs typeface="+mj-cs"/>
              </a:rPr>
              <a:t>Reflect and Expand: Your AI Journey Continues!</a:t>
            </a:r>
            <a:br>
              <a:rPr lang="en-US">
                <a:ea typeface="+mj-ea"/>
                <a:cs typeface="+mj-cs"/>
              </a:rPr>
            </a:br>
            <a:br>
              <a:rPr lang="en-US">
                <a:ea typeface="+mj-ea"/>
                <a:cs typeface="+mj-cs"/>
              </a:rPr>
            </a:br>
            <a:endParaRPr lang="en-US">
              <a:ea typeface="+mj-ea"/>
              <a:cs typeface="+mj-cs"/>
            </a:endParaRPr>
          </a:p>
        </p:txBody>
      </p:sp>
      <p:sp>
        <p:nvSpPr>
          <p:cNvPr id="8" name="Rectangle: Rounded Corners 7">
            <a:extLst>
              <a:ext uri="{FF2B5EF4-FFF2-40B4-BE49-F238E27FC236}">
                <a16:creationId xmlns:a16="http://schemas.microsoft.com/office/drawing/2014/main" id="{8830C1ED-9852-6732-5AF2-EF0CFDE4C634}"/>
              </a:ext>
              <a:ext uri="{C183D7F6-B498-43B3-948B-1728B52AA6E4}">
                <adec:decorative xmlns:adec="http://schemas.microsoft.com/office/drawing/2017/decorative" val="1"/>
              </a:ext>
            </a:extLst>
          </p:cNvPr>
          <p:cNvSpPr>
            <a:spLocks/>
          </p:cNvSpPr>
          <p:nvPr/>
        </p:nvSpPr>
        <p:spPr>
          <a:xfrm>
            <a:off x="578791" y="2103208"/>
            <a:ext cx="11034991" cy="4189116"/>
          </a:xfrm>
          <a:prstGeom prst="roundRect">
            <a:avLst>
              <a:gd name="adj" fmla="val 6858"/>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defTabSz="951121">
              <a:spcAft>
                <a:spcPts val="600"/>
              </a:spcAft>
              <a:buSzPct val="90000"/>
            </a:pPr>
            <a:endParaRPr lang="en-US" sz="1600">
              <a:solidFill>
                <a:srgbClr val="FF5C39"/>
              </a:solidFill>
              <a:latin typeface="Segoe UI Semibold"/>
              <a:cs typeface="Segoe UI" panose="020B0502040204020203" pitchFamily="34" charset="0"/>
            </a:endParaRPr>
          </a:p>
        </p:txBody>
      </p:sp>
      <p:sp>
        <p:nvSpPr>
          <p:cNvPr id="9" name="TextBox 8">
            <a:extLst>
              <a:ext uri="{FF2B5EF4-FFF2-40B4-BE49-F238E27FC236}">
                <a16:creationId xmlns:a16="http://schemas.microsoft.com/office/drawing/2014/main" id="{2B87C61B-D347-42E6-5E86-CEA4C6782B0E}"/>
              </a:ext>
            </a:extLst>
          </p:cNvPr>
          <p:cNvSpPr txBox="1">
            <a:spLocks/>
          </p:cNvSpPr>
          <p:nvPr/>
        </p:nvSpPr>
        <p:spPr>
          <a:xfrm>
            <a:off x="588963" y="1213683"/>
            <a:ext cx="11017250" cy="553998"/>
          </a:xfrm>
          <a:prstGeom prst="rect">
            <a:avLst/>
          </a:prstGeom>
          <a:noFill/>
        </p:spPr>
        <p:txBody>
          <a:bodyPr wrap="square" lIns="0" tIns="0" rIns="0" bIns="0">
            <a:spAutoFit/>
          </a:bodyPr>
          <a:lstStyle/>
          <a:p>
            <a:pPr defTabSz="932742">
              <a:spcBef>
                <a:spcPct val="0"/>
              </a:spcBef>
            </a:pPr>
            <a:r>
              <a:rPr lang="en-US" sz="1800" dirty="0">
                <a:ln w="3175">
                  <a:noFill/>
                </a:ln>
                <a:gradFill flip="none" rotWithShape="1">
                  <a:gsLst>
                    <a:gs pos="0">
                      <a:schemeClr val="accent1"/>
                    </a:gs>
                    <a:gs pos="100000">
                      <a:schemeClr val="accent2"/>
                    </a:gs>
                  </a:gsLst>
                  <a:lin ang="10800000" scaled="1"/>
                  <a:tileRect/>
                </a:gradFill>
                <a:latin typeface="+mj-lt"/>
                <a:ea typeface="+mj-ea"/>
                <a:cs typeface="+mj-cs"/>
              </a:rPr>
              <a:t>Congratulations on completing the GSCO X Microsoft Explore AI Patch Program! Let’s take a moment to reflect on what you’ve learned and think about how you can continue to explore generative AI</a:t>
            </a:r>
          </a:p>
        </p:txBody>
      </p:sp>
      <p:grpSp>
        <p:nvGrpSpPr>
          <p:cNvPr id="10" name="Group 9">
            <a:extLst>
              <a:ext uri="{FF2B5EF4-FFF2-40B4-BE49-F238E27FC236}">
                <a16:creationId xmlns:a16="http://schemas.microsoft.com/office/drawing/2014/main" id="{D068017B-DE74-2463-AD35-9C5FF017E20D}"/>
              </a:ext>
              <a:ext uri="{C183D7F6-B498-43B3-948B-1728B52AA6E4}">
                <adec:decorative xmlns:adec="http://schemas.microsoft.com/office/drawing/2017/decorative" val="1"/>
              </a:ext>
            </a:extLst>
          </p:cNvPr>
          <p:cNvGrpSpPr/>
          <p:nvPr/>
        </p:nvGrpSpPr>
        <p:grpSpPr>
          <a:xfrm flipV="1">
            <a:off x="69848" y="0"/>
            <a:ext cx="12052304" cy="6731000"/>
            <a:chOff x="348657" y="359350"/>
            <a:chExt cx="11843346" cy="6498649"/>
          </a:xfrm>
        </p:grpSpPr>
        <p:sp>
          <p:nvSpPr>
            <p:cNvPr id="11" name="Arrow: U-Turn 10">
              <a:extLst>
                <a:ext uri="{FF2B5EF4-FFF2-40B4-BE49-F238E27FC236}">
                  <a16:creationId xmlns:a16="http://schemas.microsoft.com/office/drawing/2014/main" id="{7F1B64E8-FE31-B6DF-35B2-9C9A9139A095}"/>
                </a:ext>
                <a:ext uri="{C183D7F6-B498-43B3-948B-1728B52AA6E4}">
                  <adec:decorative xmlns:adec="http://schemas.microsoft.com/office/drawing/2017/decorative" val="1"/>
                </a:ext>
              </a:extLst>
            </p:cNvPr>
            <p:cNvSpPr/>
            <p:nvPr/>
          </p:nvSpPr>
          <p:spPr bwMode="auto">
            <a:xfrm rot="16200000" flipH="1">
              <a:off x="3066725" y="-2358718"/>
              <a:ext cx="6407210" cy="11843346"/>
            </a:xfrm>
            <a:prstGeom prst="uturnArrow">
              <a:avLst>
                <a:gd name="adj1" fmla="val 0"/>
                <a:gd name="adj2" fmla="val 0"/>
                <a:gd name="adj3" fmla="val 0"/>
                <a:gd name="adj4" fmla="val 4413"/>
                <a:gd name="adj5" fmla="val 58559"/>
              </a:avLst>
            </a:prstGeom>
            <a:ln w="3492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normalizeH="0" baseline="0" noProof="0">
                <a:ln>
                  <a:noFill/>
                </a:ln>
                <a:solidFill>
                  <a:srgbClr val="000000"/>
                </a:solidFill>
                <a:effectLst/>
                <a:uLnTx/>
                <a:uFillTx/>
                <a:latin typeface="Segoe UI"/>
                <a:ea typeface="+mn-ea"/>
                <a:cs typeface="+mn-cs"/>
              </a:endParaRPr>
            </a:p>
          </p:txBody>
        </p:sp>
        <p:pic>
          <p:nvPicPr>
            <p:cNvPr id="12" name="Picture 11">
              <a:extLst>
                <a:ext uri="{FF2B5EF4-FFF2-40B4-BE49-F238E27FC236}">
                  <a16:creationId xmlns:a16="http://schemas.microsoft.com/office/drawing/2014/main" id="{E0DB33E7-7941-1F3E-2061-19B4CA1529F1}"/>
                </a:ext>
                <a:ext uri="{C183D7F6-B498-43B3-948B-1728B52AA6E4}">
                  <adec:decorative xmlns:adec="http://schemas.microsoft.com/office/drawing/2017/decorative" val="1"/>
                </a:ext>
              </a:extLst>
            </p:cNvPr>
            <p:cNvPicPr>
              <a:picLocks noChangeAspect="1"/>
            </p:cNvPicPr>
            <p:nvPr/>
          </p:nvPicPr>
          <p:blipFill rotWithShape="1">
            <a:blip r:embed="rId3">
              <a:clrChange>
                <a:clrFrom>
                  <a:srgbClr val="E8E6DF"/>
                </a:clrFrom>
                <a:clrTo>
                  <a:srgbClr val="E8E6DF">
                    <a:alpha val="0"/>
                  </a:srgbClr>
                </a:clrTo>
              </a:clrChange>
            </a:blip>
            <a:srcRect t="63444"/>
            <a:stretch/>
          </p:blipFill>
          <p:spPr>
            <a:xfrm>
              <a:off x="7010401" y="5821680"/>
              <a:ext cx="5181600" cy="1036319"/>
            </a:xfrm>
            <a:prstGeom prst="rect">
              <a:avLst/>
            </a:prstGeom>
          </p:spPr>
        </p:pic>
      </p:grpSp>
      <p:sp>
        <p:nvSpPr>
          <p:cNvPr id="13" name="Rounded Rectangle 3_1">
            <a:extLst>
              <a:ext uri="{FF2B5EF4-FFF2-40B4-BE49-F238E27FC236}">
                <a16:creationId xmlns:a16="http://schemas.microsoft.com/office/drawing/2014/main" id="{B8A563F9-77F3-AF03-853D-848BBA2C67D9}"/>
              </a:ext>
              <a:ext uri="{C183D7F6-B498-43B3-948B-1728B52AA6E4}">
                <adec:decorative xmlns:adec="http://schemas.microsoft.com/office/drawing/2017/decorative" val="1"/>
              </a:ext>
            </a:extLst>
          </p:cNvPr>
          <p:cNvSpPr>
            <a:spLocks/>
          </p:cNvSpPr>
          <p:nvPr/>
        </p:nvSpPr>
        <p:spPr>
          <a:xfrm>
            <a:off x="762572" y="2286418"/>
            <a:ext cx="5242273" cy="3822695"/>
          </a:xfrm>
          <a:prstGeom prst="roundRect">
            <a:avLst>
              <a:gd name="adj" fmla="val 3816"/>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defTabSz="951121">
              <a:spcAft>
                <a:spcPts val="600"/>
              </a:spcAft>
              <a:buSzPct val="90000"/>
            </a:pPr>
            <a:endParaRPr lang="en-IN" sz="1600">
              <a:solidFill>
                <a:srgbClr val="FF5C39"/>
              </a:solidFill>
              <a:latin typeface="Segoe UI Semibold"/>
              <a:cs typeface="Segoe UI" panose="020B0502040204020203" pitchFamily="34" charset="0"/>
            </a:endParaRPr>
          </a:p>
        </p:txBody>
      </p:sp>
      <p:sp>
        <p:nvSpPr>
          <p:cNvPr id="15" name="Rectangle: Rounded Corners 14">
            <a:extLst>
              <a:ext uri="{FF2B5EF4-FFF2-40B4-BE49-F238E27FC236}">
                <a16:creationId xmlns:a16="http://schemas.microsoft.com/office/drawing/2014/main" id="{39E00979-C838-4EA9-A557-C658D1E0B630}"/>
              </a:ext>
              <a:ext uri="{C183D7F6-B498-43B3-948B-1728B52AA6E4}">
                <adec:decorative xmlns:adec="http://schemas.microsoft.com/office/drawing/2017/decorative" val="0"/>
              </a:ext>
            </a:extLst>
          </p:cNvPr>
          <p:cNvSpPr>
            <a:spLocks/>
          </p:cNvSpPr>
          <p:nvPr/>
        </p:nvSpPr>
        <p:spPr bwMode="auto">
          <a:xfrm>
            <a:off x="951238" y="2470084"/>
            <a:ext cx="4558022" cy="464190"/>
          </a:xfrm>
          <a:prstGeom prst="roundRect">
            <a:avLst/>
          </a:prstGeom>
          <a:solidFill>
            <a:schemeClr val="accent2">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800">
                <a:solidFill>
                  <a:schemeClr val="accent2"/>
                </a:solidFill>
                <a:effectLst/>
                <a:latin typeface="+mj-lt"/>
                <a:ea typeface="+mj-ea"/>
                <a:cs typeface="+mj-cs"/>
              </a:rPr>
              <a:t>Reflection </a:t>
            </a:r>
          </a:p>
        </p:txBody>
      </p:sp>
      <p:sp>
        <p:nvSpPr>
          <p:cNvPr id="14" name="TextBox 13">
            <a:extLst>
              <a:ext uri="{FF2B5EF4-FFF2-40B4-BE49-F238E27FC236}">
                <a16:creationId xmlns:a16="http://schemas.microsoft.com/office/drawing/2014/main" id="{062EA9C6-56D3-5BBB-2DAF-118BCEFED33E}"/>
              </a:ext>
            </a:extLst>
          </p:cNvPr>
          <p:cNvSpPr txBox="1">
            <a:spLocks/>
          </p:cNvSpPr>
          <p:nvPr/>
        </p:nvSpPr>
        <p:spPr>
          <a:xfrm>
            <a:off x="951238" y="3073612"/>
            <a:ext cx="4838676" cy="2351926"/>
          </a:xfrm>
          <a:prstGeom prst="rect">
            <a:avLst/>
          </a:prstGeom>
          <a:noFill/>
        </p:spPr>
        <p:txBody>
          <a:bodyPr wrap="square" lIns="0" tIns="0" rIns="0" bIns="0">
            <a:spAutoFit/>
          </a:bodyPr>
          <a:lstStyle/>
          <a:p>
            <a:pPr>
              <a:spcAft>
                <a:spcPts val="800"/>
              </a:spcAft>
            </a:pPr>
            <a:r>
              <a:rPr lang="en-US" sz="1600">
                <a:effectLst/>
                <a:ea typeface="+mj-ea"/>
                <a:cs typeface="+mj-cs"/>
              </a:rPr>
              <a:t>Take a moment to think about your journey through this course:</a:t>
            </a:r>
          </a:p>
          <a:p>
            <a:pPr marL="312738" indent="-220663">
              <a:spcAft>
                <a:spcPts val="1800"/>
              </a:spcAft>
              <a:buClr>
                <a:schemeClr val="tx1"/>
              </a:buClr>
              <a:buFont typeface="Arial" panose="020B0604020202020204" pitchFamily="34" charset="0"/>
              <a:buChar char="•"/>
            </a:pPr>
            <a:r>
              <a:rPr lang="en-US" sz="1600">
                <a:solidFill>
                  <a:schemeClr val="accent2"/>
                </a:solidFill>
                <a:effectLst/>
                <a:latin typeface="+mj-lt"/>
                <a:ea typeface="+mj-ea"/>
                <a:cs typeface="+mj-cs"/>
              </a:rPr>
              <a:t>Favorite Part: </a:t>
            </a:r>
            <a:r>
              <a:rPr lang="en-US" sz="1600">
                <a:effectLst/>
              </a:rPr>
              <a:t>What was your favorite part of the course? Was it brainstorming ideas, creating images, or something else?</a:t>
            </a:r>
          </a:p>
          <a:p>
            <a:pPr marL="312738" indent="-220663">
              <a:spcAft>
                <a:spcPts val="1500"/>
              </a:spcAft>
              <a:buClr>
                <a:schemeClr val="tx1"/>
              </a:buClr>
              <a:buFont typeface="Arial" panose="020B0604020202020204" pitchFamily="34" charset="0"/>
              <a:buChar char="•"/>
            </a:pPr>
            <a:r>
              <a:rPr lang="en-US" sz="1600">
                <a:solidFill>
                  <a:schemeClr val="accent2"/>
                </a:solidFill>
                <a:latin typeface="+mj-lt"/>
                <a:ea typeface="+mj-ea"/>
                <a:cs typeface="+mj-cs"/>
              </a:rPr>
              <a:t>What You Learned: </a:t>
            </a:r>
            <a:r>
              <a:rPr lang="en-US" sz="1600">
                <a:effectLst/>
              </a:rPr>
              <a:t>What new skills or knowledge did you gain? How do you feel about using AI now compared to when you started?</a:t>
            </a:r>
          </a:p>
        </p:txBody>
      </p:sp>
      <p:grpSp>
        <p:nvGrpSpPr>
          <p:cNvPr id="16" name="Group 15">
            <a:extLst>
              <a:ext uri="{FF2B5EF4-FFF2-40B4-BE49-F238E27FC236}">
                <a16:creationId xmlns:a16="http://schemas.microsoft.com/office/drawing/2014/main" id="{2E7F7C1A-61B6-DF58-AB49-F3AE83014F0D}"/>
              </a:ext>
              <a:ext uri="{C183D7F6-B498-43B3-948B-1728B52AA6E4}">
                <adec:decorative xmlns:adec="http://schemas.microsoft.com/office/drawing/2017/decorative" val="1"/>
              </a:ext>
            </a:extLst>
          </p:cNvPr>
          <p:cNvGrpSpPr>
            <a:grpSpLocks/>
          </p:cNvGrpSpPr>
          <p:nvPr/>
        </p:nvGrpSpPr>
        <p:grpSpPr>
          <a:xfrm>
            <a:off x="5268569" y="2427378"/>
            <a:ext cx="553396" cy="549602"/>
            <a:chOff x="547424" y="4293480"/>
            <a:chExt cx="640026" cy="657416"/>
          </a:xfrm>
        </p:grpSpPr>
        <p:grpSp>
          <p:nvGrpSpPr>
            <p:cNvPr id="17" name="Group 16">
              <a:extLst>
                <a:ext uri="{FF2B5EF4-FFF2-40B4-BE49-F238E27FC236}">
                  <a16:creationId xmlns:a16="http://schemas.microsoft.com/office/drawing/2014/main" id="{B03ADAFF-8F8A-0EB6-D8B6-F04DAF2517C2}"/>
                </a:ext>
              </a:extLst>
            </p:cNvPr>
            <p:cNvGrpSpPr/>
            <p:nvPr/>
          </p:nvGrpSpPr>
          <p:grpSpPr>
            <a:xfrm>
              <a:off x="547424" y="4293480"/>
              <a:ext cx="640026" cy="657416"/>
              <a:chOff x="987658" y="5065483"/>
              <a:chExt cx="1169054" cy="1200820"/>
            </a:xfrm>
          </p:grpSpPr>
          <p:grpSp>
            <p:nvGrpSpPr>
              <p:cNvPr id="19" name="Group 18">
                <a:extLst>
                  <a:ext uri="{FF2B5EF4-FFF2-40B4-BE49-F238E27FC236}">
                    <a16:creationId xmlns:a16="http://schemas.microsoft.com/office/drawing/2014/main" id="{49F2BB61-B35E-1972-60B4-A2438DDFEC32}"/>
                  </a:ext>
                </a:extLst>
              </p:cNvPr>
              <p:cNvGrpSpPr/>
              <p:nvPr/>
            </p:nvGrpSpPr>
            <p:grpSpPr>
              <a:xfrm>
                <a:off x="987658" y="5065483"/>
                <a:ext cx="1169054" cy="1200820"/>
                <a:chOff x="6349393" y="1711575"/>
                <a:chExt cx="5590022" cy="5674618"/>
              </a:xfrm>
            </p:grpSpPr>
            <p:sp>
              <p:nvSpPr>
                <p:cNvPr id="22" name="Rounded Rectangle 3_1">
                  <a:extLst>
                    <a:ext uri="{FF2B5EF4-FFF2-40B4-BE49-F238E27FC236}">
                      <a16:creationId xmlns:a16="http://schemas.microsoft.com/office/drawing/2014/main" id="{D17A151D-C471-9388-4E2D-F799CA8FE2B8}"/>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23" name="Rounded Rectangle 3_1">
                  <a:extLst>
                    <a:ext uri="{FF2B5EF4-FFF2-40B4-BE49-F238E27FC236}">
                      <a16:creationId xmlns:a16="http://schemas.microsoft.com/office/drawing/2014/main" id="{645B058E-775B-1B8A-36F4-2EFF263D2666}"/>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grpSp>
          <p:sp>
            <p:nvSpPr>
              <p:cNvPr id="20" name="Rounded Rectangle 3_1">
                <a:extLst>
                  <a:ext uri="{FF2B5EF4-FFF2-40B4-BE49-F238E27FC236}">
                    <a16:creationId xmlns:a16="http://schemas.microsoft.com/office/drawing/2014/main" id="{BC9C278D-4FE0-CA27-5AAF-82286D98DF37}"/>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21" name="Rounded Rectangle 24_1">
                <a:extLst>
                  <a:ext uri="{FF2B5EF4-FFF2-40B4-BE49-F238E27FC236}">
                    <a16:creationId xmlns:a16="http://schemas.microsoft.com/office/drawing/2014/main" id="{35A1DD58-8A17-3F6F-0422-3E01B08FDEBF}"/>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18" name="Oval 17">
              <a:extLst>
                <a:ext uri="{FF2B5EF4-FFF2-40B4-BE49-F238E27FC236}">
                  <a16:creationId xmlns:a16="http://schemas.microsoft.com/office/drawing/2014/main" id="{3F9D5DE7-175D-FB48-71D8-DF626C292A14}"/>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0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25" name="Rounded Rectangle 3_1_1">
            <a:extLst>
              <a:ext uri="{FF2B5EF4-FFF2-40B4-BE49-F238E27FC236}">
                <a16:creationId xmlns:a16="http://schemas.microsoft.com/office/drawing/2014/main" id="{CE8ECB93-B875-B2B1-04C8-B50F5B5B5398}"/>
              </a:ext>
              <a:ext uri="{C183D7F6-B498-43B3-948B-1728B52AA6E4}">
                <adec:decorative xmlns:adec="http://schemas.microsoft.com/office/drawing/2017/decorative" val="1"/>
              </a:ext>
            </a:extLst>
          </p:cNvPr>
          <p:cNvSpPr>
            <a:spLocks/>
          </p:cNvSpPr>
          <p:nvPr/>
        </p:nvSpPr>
        <p:spPr>
          <a:xfrm>
            <a:off x="6187727" y="2286417"/>
            <a:ext cx="5242273" cy="3822696"/>
          </a:xfrm>
          <a:prstGeom prst="roundRect">
            <a:avLst>
              <a:gd name="adj" fmla="val 3816"/>
            </a:avLst>
          </a:prstGeom>
          <a:solidFill>
            <a:srgbClr val="F4F3F5"/>
          </a:solidFill>
          <a:ln w="12700">
            <a:solidFill>
              <a:schemeClr val="bg1"/>
            </a:solid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defTabSz="951121">
              <a:spcAft>
                <a:spcPts val="600"/>
              </a:spcAft>
              <a:buSzPct val="90000"/>
            </a:pPr>
            <a:endParaRPr lang="en-IN" sz="1600">
              <a:solidFill>
                <a:srgbClr val="FF5C39"/>
              </a:solidFill>
              <a:latin typeface="Segoe UI Semibold"/>
              <a:cs typeface="Segoe UI" panose="020B0502040204020203" pitchFamily="34" charset="0"/>
            </a:endParaRPr>
          </a:p>
        </p:txBody>
      </p:sp>
      <p:sp>
        <p:nvSpPr>
          <p:cNvPr id="27" name="Rectangle: Rounded Corners 26">
            <a:extLst>
              <a:ext uri="{FF2B5EF4-FFF2-40B4-BE49-F238E27FC236}">
                <a16:creationId xmlns:a16="http://schemas.microsoft.com/office/drawing/2014/main" id="{1BD2CFEC-3C86-CE58-BEE8-5594DE96F263}"/>
              </a:ext>
              <a:ext uri="{C183D7F6-B498-43B3-948B-1728B52AA6E4}">
                <adec:decorative xmlns:adec="http://schemas.microsoft.com/office/drawing/2017/decorative" val="0"/>
              </a:ext>
            </a:extLst>
          </p:cNvPr>
          <p:cNvSpPr>
            <a:spLocks/>
          </p:cNvSpPr>
          <p:nvPr/>
        </p:nvSpPr>
        <p:spPr bwMode="auto">
          <a:xfrm>
            <a:off x="6370607" y="2470084"/>
            <a:ext cx="4640293" cy="464190"/>
          </a:xfrm>
          <a:prstGeom prst="roundRect">
            <a:avLst/>
          </a:prstGeom>
          <a:solidFill>
            <a:schemeClr val="accent1">
              <a:lumMod val="20000"/>
              <a:lumOff val="80000"/>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800">
                <a:solidFill>
                  <a:schemeClr val="accent1"/>
                </a:solidFill>
                <a:effectLst/>
                <a:latin typeface="+mj-lt"/>
                <a:ea typeface="+mj-ea"/>
                <a:cs typeface="+mj-cs"/>
              </a:rPr>
              <a:t>Keep Exploring!</a:t>
            </a:r>
          </a:p>
        </p:txBody>
      </p:sp>
      <p:sp>
        <p:nvSpPr>
          <p:cNvPr id="26" name="TextBox 25">
            <a:extLst>
              <a:ext uri="{FF2B5EF4-FFF2-40B4-BE49-F238E27FC236}">
                <a16:creationId xmlns:a16="http://schemas.microsoft.com/office/drawing/2014/main" id="{7546B5FE-65BB-080B-C312-02379E16D2A4}"/>
              </a:ext>
            </a:extLst>
          </p:cNvPr>
          <p:cNvSpPr txBox="1">
            <a:spLocks/>
          </p:cNvSpPr>
          <p:nvPr/>
        </p:nvSpPr>
        <p:spPr>
          <a:xfrm>
            <a:off x="6372225" y="3073612"/>
            <a:ext cx="4819731" cy="2290371"/>
          </a:xfrm>
          <a:prstGeom prst="rect">
            <a:avLst/>
          </a:prstGeom>
          <a:noFill/>
        </p:spPr>
        <p:txBody>
          <a:bodyPr wrap="square" lIns="0" tIns="0" rIns="0" bIns="0">
            <a:spAutoFit/>
          </a:bodyPr>
          <a:lstStyle/>
          <a:p>
            <a:pPr>
              <a:spcAft>
                <a:spcPts val="800"/>
              </a:spcAft>
            </a:pPr>
            <a:r>
              <a:rPr lang="en-US" sz="1600">
                <a:ea typeface="+mj-ea"/>
                <a:cs typeface="+mj-cs"/>
              </a:rPr>
              <a:t>Your journey with generative AI doesn’t have to end here. Here are some ways to keep exploring:</a:t>
            </a:r>
          </a:p>
          <a:p>
            <a:pPr marL="312738" indent="-220663">
              <a:spcAft>
                <a:spcPts val="1800"/>
              </a:spcAft>
              <a:buClr>
                <a:schemeClr val="tx1"/>
              </a:buClr>
              <a:buFont typeface="Arial" panose="020B0604020202020204" pitchFamily="34" charset="0"/>
              <a:buChar char="•"/>
            </a:pPr>
            <a:r>
              <a:rPr lang="en-US" sz="1600">
                <a:solidFill>
                  <a:schemeClr val="accent1"/>
                </a:solidFill>
                <a:latin typeface="+mj-lt"/>
                <a:ea typeface="+mj-ea"/>
                <a:cs typeface="+mj-cs"/>
              </a:rPr>
              <a:t>Explore More: </a:t>
            </a:r>
            <a:r>
              <a:rPr lang="en-US" sz="1600"/>
              <a:t>Use Copilot to expand on your current ideas or start new projects. Try creating a new destination or designing a themed event</a:t>
            </a:r>
          </a:p>
          <a:p>
            <a:pPr marL="312738" indent="-220663">
              <a:spcAft>
                <a:spcPts val="1500"/>
              </a:spcAft>
              <a:buClr>
                <a:schemeClr val="tx1"/>
              </a:buClr>
              <a:buFont typeface="Arial" panose="020B0604020202020204" pitchFamily="34" charset="0"/>
              <a:buChar char="•"/>
            </a:pPr>
            <a:r>
              <a:rPr lang="en-US" sz="1600">
                <a:solidFill>
                  <a:schemeClr val="accent1"/>
                </a:solidFill>
                <a:latin typeface="+mj-lt"/>
                <a:ea typeface="+mj-ea"/>
                <a:cs typeface="+mj-cs"/>
              </a:rPr>
              <a:t>Additional Challenges: </a:t>
            </a:r>
            <a:r>
              <a:rPr lang="en-US" sz="1600"/>
              <a:t>Challenge yourself with fun tasks, like creating a futuristic city or designing a magical forest</a:t>
            </a:r>
          </a:p>
        </p:txBody>
      </p:sp>
      <p:grpSp>
        <p:nvGrpSpPr>
          <p:cNvPr id="28" name="Group 27">
            <a:extLst>
              <a:ext uri="{FF2B5EF4-FFF2-40B4-BE49-F238E27FC236}">
                <a16:creationId xmlns:a16="http://schemas.microsoft.com/office/drawing/2014/main" id="{1370E88E-6135-D60A-7687-55411DFD0F03}"/>
              </a:ext>
              <a:ext uri="{C183D7F6-B498-43B3-948B-1728B52AA6E4}">
                <adec:decorative xmlns:adec="http://schemas.microsoft.com/office/drawing/2017/decorative" val="1"/>
              </a:ext>
            </a:extLst>
          </p:cNvPr>
          <p:cNvGrpSpPr>
            <a:grpSpLocks/>
          </p:cNvGrpSpPr>
          <p:nvPr/>
        </p:nvGrpSpPr>
        <p:grpSpPr>
          <a:xfrm>
            <a:off x="10693724" y="2427378"/>
            <a:ext cx="553396" cy="549602"/>
            <a:chOff x="547424" y="4293480"/>
            <a:chExt cx="640026" cy="657416"/>
          </a:xfrm>
        </p:grpSpPr>
        <p:grpSp>
          <p:nvGrpSpPr>
            <p:cNvPr id="29" name="Group 28">
              <a:extLst>
                <a:ext uri="{FF2B5EF4-FFF2-40B4-BE49-F238E27FC236}">
                  <a16:creationId xmlns:a16="http://schemas.microsoft.com/office/drawing/2014/main" id="{8E7F07B4-CCF0-0390-6E47-FB397177665B}"/>
                </a:ext>
              </a:extLst>
            </p:cNvPr>
            <p:cNvGrpSpPr/>
            <p:nvPr/>
          </p:nvGrpSpPr>
          <p:grpSpPr>
            <a:xfrm>
              <a:off x="547424" y="4293480"/>
              <a:ext cx="640026" cy="657416"/>
              <a:chOff x="987658" y="5065483"/>
              <a:chExt cx="1169054" cy="1200820"/>
            </a:xfrm>
          </p:grpSpPr>
          <p:grpSp>
            <p:nvGrpSpPr>
              <p:cNvPr id="31" name="Group 30">
                <a:extLst>
                  <a:ext uri="{FF2B5EF4-FFF2-40B4-BE49-F238E27FC236}">
                    <a16:creationId xmlns:a16="http://schemas.microsoft.com/office/drawing/2014/main" id="{D103EF10-DE45-34AC-9B89-E1309398578E}"/>
                  </a:ext>
                </a:extLst>
              </p:cNvPr>
              <p:cNvGrpSpPr/>
              <p:nvPr/>
            </p:nvGrpSpPr>
            <p:grpSpPr>
              <a:xfrm>
                <a:off x="987658" y="5065483"/>
                <a:ext cx="1169054" cy="1200820"/>
                <a:chOff x="6349393" y="1711575"/>
                <a:chExt cx="5590022" cy="5674618"/>
              </a:xfrm>
            </p:grpSpPr>
            <p:sp>
              <p:nvSpPr>
                <p:cNvPr id="34" name="Rounded Rectangle 3_1">
                  <a:extLst>
                    <a:ext uri="{FF2B5EF4-FFF2-40B4-BE49-F238E27FC236}">
                      <a16:creationId xmlns:a16="http://schemas.microsoft.com/office/drawing/2014/main" id="{BF3213BA-2C52-8FA6-5379-8975B3266526}"/>
                    </a:ext>
                  </a:extLst>
                </p:cNvPr>
                <p:cNvSpPr/>
                <p:nvPr/>
              </p:nvSpPr>
              <p:spPr>
                <a:xfrm>
                  <a:off x="6353251" y="1711575"/>
                  <a:ext cx="5582307" cy="5674610"/>
                </a:xfrm>
                <a:prstGeom prst="ellipse">
                  <a:avLst/>
                </a:prstGeom>
                <a:solidFill>
                  <a:srgbClr val="F4F3F5"/>
                </a:solidFill>
                <a:ln>
                  <a:noFill/>
                </a:ln>
                <a:effectLst>
                  <a:outerShdw blurRad="50800" dist="38100" dir="18900000" algn="b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35" name="Rounded Rectangle 3_1">
                  <a:extLst>
                    <a:ext uri="{FF2B5EF4-FFF2-40B4-BE49-F238E27FC236}">
                      <a16:creationId xmlns:a16="http://schemas.microsoft.com/office/drawing/2014/main" id="{9E4B2A41-6CDC-2049-DE88-D5DECE2E6B92}"/>
                    </a:ext>
                  </a:extLst>
                </p:cNvPr>
                <p:cNvSpPr/>
                <p:nvPr/>
              </p:nvSpPr>
              <p:spPr>
                <a:xfrm>
                  <a:off x="6349393" y="1711583"/>
                  <a:ext cx="5590022" cy="5674610"/>
                </a:xfrm>
                <a:prstGeom prst="ellipse">
                  <a:avLst/>
                </a:prstGeom>
                <a:solidFill>
                  <a:srgbClr val="F4F3F5"/>
                </a:solidFill>
                <a:ln>
                  <a:noFill/>
                </a:ln>
                <a:effectLst>
                  <a:outerShdw blurRad="38100" dist="127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grpSp>
          <p:sp>
            <p:nvSpPr>
              <p:cNvPr id="32" name="Rounded Rectangle 3_1">
                <a:extLst>
                  <a:ext uri="{FF2B5EF4-FFF2-40B4-BE49-F238E27FC236}">
                    <a16:creationId xmlns:a16="http://schemas.microsoft.com/office/drawing/2014/main" id="{8441DCCB-6104-BF31-3683-F48B953B9DD2}"/>
                  </a:ext>
                </a:extLst>
              </p:cNvPr>
              <p:cNvSpPr/>
              <p:nvPr/>
            </p:nvSpPr>
            <p:spPr>
              <a:xfrm>
                <a:off x="1020375" y="5112120"/>
                <a:ext cx="1105119" cy="1107553"/>
              </a:xfrm>
              <a:prstGeom prst="ellipse">
                <a:avLst/>
              </a:prstGeom>
              <a:solidFill>
                <a:srgbClr val="F4F3F5"/>
              </a:solidFill>
              <a:ln>
                <a:noFill/>
              </a:ln>
              <a:effectLst>
                <a:innerShdw blurRad="38100" dist="25400" dir="189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normalizeH="0" baseline="0" noProof="0">
                  <a:ln>
                    <a:noFill/>
                  </a:ln>
                  <a:solidFill>
                    <a:srgbClr val="FFFFFF"/>
                  </a:solidFill>
                  <a:effectLst/>
                  <a:uLnTx/>
                  <a:uFillTx/>
                  <a:latin typeface="Segoe UI"/>
                  <a:ea typeface="+mn-ea"/>
                  <a:cs typeface="+mn-cs"/>
                </a:endParaRPr>
              </a:p>
            </p:txBody>
          </p:sp>
          <p:sp>
            <p:nvSpPr>
              <p:cNvPr id="33" name="Rounded Rectangle 24_1">
                <a:extLst>
                  <a:ext uri="{FF2B5EF4-FFF2-40B4-BE49-F238E27FC236}">
                    <a16:creationId xmlns:a16="http://schemas.microsoft.com/office/drawing/2014/main" id="{CF6098EB-36E4-E7C9-6D75-D09A01D07F76}"/>
                  </a:ext>
                </a:extLst>
              </p:cNvPr>
              <p:cNvSpPr/>
              <p:nvPr/>
            </p:nvSpPr>
            <p:spPr bwMode="auto">
              <a:xfrm>
                <a:off x="1020375" y="5112120"/>
                <a:ext cx="1105119" cy="1107553"/>
              </a:xfrm>
              <a:prstGeom prst="ellipse">
                <a:avLst/>
              </a:prstGeom>
              <a:gradFill flip="none" rotWithShape="1">
                <a:gsLst>
                  <a:gs pos="0">
                    <a:srgbClr val="F4F3F5">
                      <a:alpha val="0"/>
                    </a:srgbClr>
                  </a:gs>
                  <a:gs pos="100000">
                    <a:srgbClr val="F4F3F5"/>
                  </a:gs>
                </a:gsLst>
                <a:lin ang="8100000" scaled="1"/>
                <a:tileRect/>
              </a:gradFill>
              <a:ln>
                <a:gradFill>
                  <a:gsLst>
                    <a:gs pos="0">
                      <a:srgbClr val="F4F3F5"/>
                    </a:gs>
                    <a:gs pos="100000">
                      <a:srgbClr val="F4F3F5"/>
                    </a:gs>
                  </a:gsLst>
                  <a:lin ang="5400000" scaled="1"/>
                </a:gradFill>
                <a:headEnd type="none" w="med" len="med"/>
                <a:tailEnd type="none" w="med" len="med"/>
              </a:ln>
              <a:effectLst>
                <a:innerShdw blurRad="203200" dist="190500" dir="2700000">
                  <a:schemeClr val="bg1">
                    <a:alpha val="87000"/>
                  </a:scheme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30" name="Oval 29">
              <a:extLst>
                <a:ext uri="{FF2B5EF4-FFF2-40B4-BE49-F238E27FC236}">
                  <a16:creationId xmlns:a16="http://schemas.microsoft.com/office/drawing/2014/main" id="{EEEDF96A-542D-50BA-B131-89E4DEB94C73}"/>
                </a:ext>
              </a:extLst>
            </p:cNvPr>
            <p:cNvSpPr/>
            <p:nvPr/>
          </p:nvSpPr>
          <p:spPr bwMode="auto">
            <a:xfrm>
              <a:off x="611224" y="4365977"/>
              <a:ext cx="512427" cy="512421"/>
            </a:xfrm>
            <a:prstGeom prst="ellipse">
              <a:avLst/>
            </a:prstGeom>
            <a:solidFill>
              <a:schemeClr val="bg1">
                <a:lumMod val="95000"/>
              </a:schemeClr>
            </a:solidFill>
            <a:ln>
              <a:noFill/>
              <a:headEnd type="none" w="med" len="med"/>
              <a:tailEnd type="none" w="med" len="med"/>
            </a:ln>
            <a:effectLst>
              <a:outerShdw blurRad="63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IN" sz="2000" b="1" i="0" u="none" strike="noStrike" kern="1200" cap="none" normalizeH="0" baseline="0" noProof="0">
                <a:ln>
                  <a:noFill/>
                </a:ln>
                <a:solidFill>
                  <a:srgbClr val="C73ECC"/>
                </a:solidFill>
                <a:effectLst/>
                <a:uLnTx/>
                <a:uFillTx/>
                <a:latin typeface="Segoe UI"/>
                <a:ea typeface="Segoe UI" pitchFamily="34" charset="0"/>
                <a:cs typeface="Segoe UI" pitchFamily="34" charset="0"/>
              </a:endParaRPr>
            </a:p>
          </p:txBody>
        </p:sp>
      </p:grpSp>
      <p:sp>
        <p:nvSpPr>
          <p:cNvPr id="43" name="magnify">
            <a:extLst>
              <a:ext uri="{FF2B5EF4-FFF2-40B4-BE49-F238E27FC236}">
                <a16:creationId xmlns:a16="http://schemas.microsoft.com/office/drawing/2014/main" id="{58BB673A-6162-0DEF-B410-D937C89E3874}"/>
              </a:ext>
              <a:ext uri="{C183D7F6-B498-43B3-948B-1728B52AA6E4}">
                <adec:decorative xmlns:adec="http://schemas.microsoft.com/office/drawing/2017/decorative" val="1"/>
              </a:ext>
            </a:extLst>
          </p:cNvPr>
          <p:cNvSpPr>
            <a:spLocks noChangeAspect="1" noEditPoints="1"/>
          </p:cNvSpPr>
          <p:nvPr/>
        </p:nvSpPr>
        <p:spPr bwMode="auto">
          <a:xfrm flipH="1">
            <a:off x="10845682" y="2579823"/>
            <a:ext cx="249480" cy="244712"/>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sz="1800" kern="0">
              <a:solidFill>
                <a:srgbClr val="000000"/>
              </a:solidFill>
              <a:latin typeface="Segoe UI"/>
            </a:endParaRPr>
          </a:p>
        </p:txBody>
      </p:sp>
      <p:sp>
        <p:nvSpPr>
          <p:cNvPr id="44" name="brain_3">
            <a:extLst>
              <a:ext uri="{FF2B5EF4-FFF2-40B4-BE49-F238E27FC236}">
                <a16:creationId xmlns:a16="http://schemas.microsoft.com/office/drawing/2014/main" id="{7DBBFBD0-5BBD-6217-B601-E858E022446A}"/>
              </a:ext>
              <a:ext uri="{C183D7F6-B498-43B3-948B-1728B52AA6E4}">
                <adec:decorative xmlns:adec="http://schemas.microsoft.com/office/drawing/2017/decorative" val="1"/>
              </a:ext>
            </a:extLst>
          </p:cNvPr>
          <p:cNvSpPr>
            <a:spLocks noChangeAspect="1" noEditPoints="1"/>
          </p:cNvSpPr>
          <p:nvPr/>
        </p:nvSpPr>
        <p:spPr bwMode="auto">
          <a:xfrm>
            <a:off x="5424497" y="2572319"/>
            <a:ext cx="241540" cy="259720"/>
          </a:xfrm>
          <a:custGeom>
            <a:avLst/>
            <a:gdLst>
              <a:gd name="T0" fmla="*/ 68 w 315"/>
              <a:gd name="T1" fmla="*/ 292 h 338"/>
              <a:gd name="T2" fmla="*/ 24 w 315"/>
              <a:gd name="T3" fmla="*/ 231 h 338"/>
              <a:gd name="T4" fmla="*/ 28 w 315"/>
              <a:gd name="T5" fmla="*/ 126 h 338"/>
              <a:gd name="T6" fmla="*/ 68 w 315"/>
              <a:gd name="T7" fmla="*/ 46 h 338"/>
              <a:gd name="T8" fmla="*/ 113 w 315"/>
              <a:gd name="T9" fmla="*/ 0 h 338"/>
              <a:gd name="T10" fmla="*/ 158 w 315"/>
              <a:gd name="T11" fmla="*/ 293 h 338"/>
              <a:gd name="T12" fmla="*/ 248 w 315"/>
              <a:gd name="T13" fmla="*/ 292 h 338"/>
              <a:gd name="T14" fmla="*/ 292 w 315"/>
              <a:gd name="T15" fmla="*/ 231 h 338"/>
              <a:gd name="T16" fmla="*/ 287 w 315"/>
              <a:gd name="T17" fmla="*/ 126 h 338"/>
              <a:gd name="T18" fmla="*/ 248 w 315"/>
              <a:gd name="T19" fmla="*/ 46 h 338"/>
              <a:gd name="T20" fmla="*/ 203 w 315"/>
              <a:gd name="T21" fmla="*/ 0 h 338"/>
              <a:gd name="T22" fmla="*/ 158 w 315"/>
              <a:gd name="T23" fmla="*/ 293 h 338"/>
              <a:gd name="T24" fmla="*/ 90 w 315"/>
              <a:gd name="T25" fmla="*/ 293 h 338"/>
              <a:gd name="T26" fmla="*/ 248 w 315"/>
              <a:gd name="T27" fmla="*/ 293 h 338"/>
              <a:gd name="T28" fmla="*/ 68 w 315"/>
              <a:gd name="T29" fmla="*/ 180 h 338"/>
              <a:gd name="T30" fmla="*/ 90 w 315"/>
              <a:gd name="T31" fmla="*/ 203 h 338"/>
              <a:gd name="T32" fmla="*/ 158 w 315"/>
              <a:gd name="T33" fmla="*/ 225 h 338"/>
              <a:gd name="T34" fmla="*/ 225 w 315"/>
              <a:gd name="T35" fmla="*/ 203 h 338"/>
              <a:gd name="T36" fmla="*/ 248 w 315"/>
              <a:gd name="T37" fmla="*/ 180 h 338"/>
              <a:gd name="T38" fmla="*/ 79 w 315"/>
              <a:gd name="T39" fmla="*/ 90 h 338"/>
              <a:gd name="T40" fmla="*/ 113 w 315"/>
              <a:gd name="T41" fmla="*/ 113 h 338"/>
              <a:gd name="T42" fmla="*/ 135 w 315"/>
              <a:gd name="T43" fmla="*/ 135 h 338"/>
              <a:gd name="T44" fmla="*/ 203 w 315"/>
              <a:gd name="T45" fmla="*/ 113 h 338"/>
              <a:gd name="T46" fmla="*/ 225 w 315"/>
              <a:gd name="T47" fmla="*/ 90 h 338"/>
              <a:gd name="T48" fmla="*/ 24 w 315"/>
              <a:gd name="T49" fmla="*/ 231 h 338"/>
              <a:gd name="T50" fmla="*/ 248 w 315"/>
              <a:gd name="T51" fmla="*/ 248 h 338"/>
              <a:gd name="T52" fmla="*/ 28 w 315"/>
              <a:gd name="T53" fmla="*/ 126 h 338"/>
              <a:gd name="T54" fmla="*/ 243 w 315"/>
              <a:gd name="T55" fmla="*/ 126 h 338"/>
              <a:gd name="T56" fmla="*/ 68 w 315"/>
              <a:gd name="T57" fmla="*/ 45 h 338"/>
              <a:gd name="T58" fmla="*/ 248 w 315"/>
              <a:gd name="T59" fmla="*/ 45 h 338"/>
              <a:gd name="T60" fmla="*/ 135 w 315"/>
              <a:gd name="T61" fmla="*/ 293 h 338"/>
              <a:gd name="T62" fmla="*/ 68 w 315"/>
              <a:gd name="T63" fmla="*/ 293 h 338"/>
              <a:gd name="T64" fmla="*/ 101 w 315"/>
              <a:gd name="T65" fmla="*/ 338 h 338"/>
              <a:gd name="T66" fmla="*/ 158 w 315"/>
              <a:gd name="T67" fmla="*/ 315 h 338"/>
              <a:gd name="T68" fmla="*/ 158 w 315"/>
              <a:gd name="T69" fmla="*/ 293 h 338"/>
              <a:gd name="T70" fmla="*/ 180 w 315"/>
              <a:gd name="T71" fmla="*/ 338 h 338"/>
              <a:gd name="T72" fmla="*/ 248 w 315"/>
              <a:gd name="T73" fmla="*/ 30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338">
                <a:moveTo>
                  <a:pt x="68" y="293"/>
                </a:moveTo>
                <a:cubicBezTo>
                  <a:pt x="68" y="293"/>
                  <a:pt x="68" y="292"/>
                  <a:pt x="68" y="292"/>
                </a:cubicBezTo>
                <a:cubicBezTo>
                  <a:pt x="42" y="289"/>
                  <a:pt x="23" y="268"/>
                  <a:pt x="23" y="242"/>
                </a:cubicBezTo>
                <a:cubicBezTo>
                  <a:pt x="23" y="238"/>
                  <a:pt x="23" y="235"/>
                  <a:pt x="24" y="231"/>
                </a:cubicBezTo>
                <a:cubicBezTo>
                  <a:pt x="10" y="219"/>
                  <a:pt x="0" y="201"/>
                  <a:pt x="0" y="180"/>
                </a:cubicBezTo>
                <a:cubicBezTo>
                  <a:pt x="0" y="158"/>
                  <a:pt x="11" y="138"/>
                  <a:pt x="28" y="126"/>
                </a:cubicBezTo>
                <a:cubicBezTo>
                  <a:pt x="25" y="118"/>
                  <a:pt x="23" y="110"/>
                  <a:pt x="23" y="102"/>
                </a:cubicBezTo>
                <a:cubicBezTo>
                  <a:pt x="23" y="74"/>
                  <a:pt x="42" y="52"/>
                  <a:pt x="68" y="46"/>
                </a:cubicBezTo>
                <a:cubicBezTo>
                  <a:pt x="68" y="46"/>
                  <a:pt x="68" y="46"/>
                  <a:pt x="68" y="45"/>
                </a:cubicBezTo>
                <a:cubicBezTo>
                  <a:pt x="68" y="20"/>
                  <a:pt x="88" y="0"/>
                  <a:pt x="113" y="0"/>
                </a:cubicBezTo>
                <a:cubicBezTo>
                  <a:pt x="138" y="0"/>
                  <a:pt x="158" y="20"/>
                  <a:pt x="158" y="45"/>
                </a:cubicBezTo>
                <a:cubicBezTo>
                  <a:pt x="158" y="293"/>
                  <a:pt x="158" y="293"/>
                  <a:pt x="158" y="293"/>
                </a:cubicBezTo>
                <a:moveTo>
                  <a:pt x="248" y="293"/>
                </a:moveTo>
                <a:cubicBezTo>
                  <a:pt x="248" y="293"/>
                  <a:pt x="248" y="292"/>
                  <a:pt x="248" y="292"/>
                </a:cubicBezTo>
                <a:cubicBezTo>
                  <a:pt x="273" y="289"/>
                  <a:pt x="293" y="268"/>
                  <a:pt x="293" y="242"/>
                </a:cubicBezTo>
                <a:cubicBezTo>
                  <a:pt x="293" y="238"/>
                  <a:pt x="292" y="235"/>
                  <a:pt x="292" y="231"/>
                </a:cubicBezTo>
                <a:cubicBezTo>
                  <a:pt x="306" y="219"/>
                  <a:pt x="315" y="201"/>
                  <a:pt x="315" y="180"/>
                </a:cubicBezTo>
                <a:cubicBezTo>
                  <a:pt x="315" y="158"/>
                  <a:pt x="304" y="138"/>
                  <a:pt x="287" y="126"/>
                </a:cubicBezTo>
                <a:cubicBezTo>
                  <a:pt x="291" y="118"/>
                  <a:pt x="293" y="110"/>
                  <a:pt x="293" y="102"/>
                </a:cubicBezTo>
                <a:cubicBezTo>
                  <a:pt x="293" y="74"/>
                  <a:pt x="273" y="52"/>
                  <a:pt x="248" y="46"/>
                </a:cubicBezTo>
                <a:cubicBezTo>
                  <a:pt x="248" y="46"/>
                  <a:pt x="248" y="46"/>
                  <a:pt x="248" y="45"/>
                </a:cubicBezTo>
                <a:cubicBezTo>
                  <a:pt x="248" y="20"/>
                  <a:pt x="228" y="0"/>
                  <a:pt x="203" y="0"/>
                </a:cubicBezTo>
                <a:cubicBezTo>
                  <a:pt x="178" y="0"/>
                  <a:pt x="158" y="20"/>
                  <a:pt x="158" y="45"/>
                </a:cubicBezTo>
                <a:cubicBezTo>
                  <a:pt x="158" y="293"/>
                  <a:pt x="158" y="293"/>
                  <a:pt x="158" y="293"/>
                </a:cubicBezTo>
                <a:moveTo>
                  <a:pt x="68" y="293"/>
                </a:moveTo>
                <a:cubicBezTo>
                  <a:pt x="90" y="293"/>
                  <a:pt x="90" y="293"/>
                  <a:pt x="90" y="293"/>
                </a:cubicBezTo>
                <a:moveTo>
                  <a:pt x="225" y="293"/>
                </a:moveTo>
                <a:cubicBezTo>
                  <a:pt x="248" y="293"/>
                  <a:pt x="248" y="293"/>
                  <a:pt x="248" y="293"/>
                </a:cubicBezTo>
                <a:moveTo>
                  <a:pt x="56" y="180"/>
                </a:moveTo>
                <a:cubicBezTo>
                  <a:pt x="68" y="180"/>
                  <a:pt x="68" y="180"/>
                  <a:pt x="68" y="180"/>
                </a:cubicBezTo>
                <a:cubicBezTo>
                  <a:pt x="80" y="180"/>
                  <a:pt x="90" y="190"/>
                  <a:pt x="90" y="203"/>
                </a:cubicBezTo>
                <a:cubicBezTo>
                  <a:pt x="90" y="203"/>
                  <a:pt x="90" y="203"/>
                  <a:pt x="90" y="203"/>
                </a:cubicBezTo>
                <a:cubicBezTo>
                  <a:pt x="90" y="215"/>
                  <a:pt x="100" y="225"/>
                  <a:pt x="113" y="225"/>
                </a:cubicBezTo>
                <a:cubicBezTo>
                  <a:pt x="158" y="225"/>
                  <a:pt x="158" y="225"/>
                  <a:pt x="158" y="225"/>
                </a:cubicBezTo>
                <a:cubicBezTo>
                  <a:pt x="203" y="225"/>
                  <a:pt x="203" y="225"/>
                  <a:pt x="203" y="225"/>
                </a:cubicBezTo>
                <a:cubicBezTo>
                  <a:pt x="215" y="225"/>
                  <a:pt x="225" y="215"/>
                  <a:pt x="225" y="203"/>
                </a:cubicBezTo>
                <a:cubicBezTo>
                  <a:pt x="225" y="203"/>
                  <a:pt x="225" y="203"/>
                  <a:pt x="225" y="203"/>
                </a:cubicBezTo>
                <a:cubicBezTo>
                  <a:pt x="225" y="190"/>
                  <a:pt x="235" y="180"/>
                  <a:pt x="248" y="180"/>
                </a:cubicBezTo>
                <a:cubicBezTo>
                  <a:pt x="259" y="180"/>
                  <a:pt x="259" y="180"/>
                  <a:pt x="259" y="180"/>
                </a:cubicBezTo>
                <a:moveTo>
                  <a:pt x="79" y="90"/>
                </a:moveTo>
                <a:cubicBezTo>
                  <a:pt x="90" y="90"/>
                  <a:pt x="90" y="90"/>
                  <a:pt x="90" y="90"/>
                </a:cubicBezTo>
                <a:cubicBezTo>
                  <a:pt x="103" y="90"/>
                  <a:pt x="113" y="100"/>
                  <a:pt x="113" y="113"/>
                </a:cubicBezTo>
                <a:cubicBezTo>
                  <a:pt x="113" y="113"/>
                  <a:pt x="113" y="113"/>
                  <a:pt x="113" y="113"/>
                </a:cubicBezTo>
                <a:cubicBezTo>
                  <a:pt x="113" y="125"/>
                  <a:pt x="123" y="135"/>
                  <a:pt x="135" y="135"/>
                </a:cubicBezTo>
                <a:cubicBezTo>
                  <a:pt x="180" y="135"/>
                  <a:pt x="180" y="135"/>
                  <a:pt x="180" y="135"/>
                </a:cubicBezTo>
                <a:cubicBezTo>
                  <a:pt x="193" y="135"/>
                  <a:pt x="203" y="125"/>
                  <a:pt x="203" y="113"/>
                </a:cubicBezTo>
                <a:cubicBezTo>
                  <a:pt x="203" y="113"/>
                  <a:pt x="203" y="113"/>
                  <a:pt x="203" y="113"/>
                </a:cubicBezTo>
                <a:cubicBezTo>
                  <a:pt x="203" y="100"/>
                  <a:pt x="213" y="90"/>
                  <a:pt x="225" y="90"/>
                </a:cubicBezTo>
                <a:cubicBezTo>
                  <a:pt x="236" y="90"/>
                  <a:pt x="236" y="90"/>
                  <a:pt x="236" y="90"/>
                </a:cubicBezTo>
                <a:moveTo>
                  <a:pt x="24" y="231"/>
                </a:moveTo>
                <a:cubicBezTo>
                  <a:pt x="36" y="242"/>
                  <a:pt x="51" y="248"/>
                  <a:pt x="68" y="248"/>
                </a:cubicBezTo>
                <a:moveTo>
                  <a:pt x="248" y="248"/>
                </a:moveTo>
                <a:cubicBezTo>
                  <a:pt x="265" y="248"/>
                  <a:pt x="280" y="242"/>
                  <a:pt x="292" y="231"/>
                </a:cubicBezTo>
                <a:moveTo>
                  <a:pt x="28" y="126"/>
                </a:moveTo>
                <a:cubicBezTo>
                  <a:pt x="73" y="126"/>
                  <a:pt x="73" y="126"/>
                  <a:pt x="73" y="126"/>
                </a:cubicBezTo>
                <a:moveTo>
                  <a:pt x="243" y="126"/>
                </a:moveTo>
                <a:cubicBezTo>
                  <a:pt x="288" y="126"/>
                  <a:pt x="288" y="126"/>
                  <a:pt x="288" y="126"/>
                </a:cubicBezTo>
                <a:moveTo>
                  <a:pt x="68" y="45"/>
                </a:moveTo>
                <a:cubicBezTo>
                  <a:pt x="101" y="45"/>
                  <a:pt x="101" y="45"/>
                  <a:pt x="101" y="45"/>
                </a:cubicBezTo>
                <a:moveTo>
                  <a:pt x="248" y="45"/>
                </a:moveTo>
                <a:cubicBezTo>
                  <a:pt x="214" y="45"/>
                  <a:pt x="214" y="45"/>
                  <a:pt x="214" y="45"/>
                </a:cubicBezTo>
                <a:moveTo>
                  <a:pt x="135" y="293"/>
                </a:moveTo>
                <a:cubicBezTo>
                  <a:pt x="180" y="293"/>
                  <a:pt x="180" y="293"/>
                  <a:pt x="180" y="293"/>
                </a:cubicBezTo>
                <a:moveTo>
                  <a:pt x="68" y="293"/>
                </a:moveTo>
                <a:cubicBezTo>
                  <a:pt x="68" y="304"/>
                  <a:pt x="68" y="304"/>
                  <a:pt x="68" y="304"/>
                </a:cubicBezTo>
                <a:cubicBezTo>
                  <a:pt x="68" y="323"/>
                  <a:pt x="83" y="338"/>
                  <a:pt x="101" y="338"/>
                </a:cubicBezTo>
                <a:cubicBezTo>
                  <a:pt x="135" y="338"/>
                  <a:pt x="135" y="338"/>
                  <a:pt x="135" y="338"/>
                </a:cubicBezTo>
                <a:cubicBezTo>
                  <a:pt x="148" y="338"/>
                  <a:pt x="158" y="328"/>
                  <a:pt x="158" y="315"/>
                </a:cubicBezTo>
                <a:cubicBezTo>
                  <a:pt x="158" y="293"/>
                  <a:pt x="158" y="293"/>
                  <a:pt x="158" y="293"/>
                </a:cubicBezTo>
                <a:moveTo>
                  <a:pt x="158" y="293"/>
                </a:moveTo>
                <a:cubicBezTo>
                  <a:pt x="158" y="315"/>
                  <a:pt x="158" y="315"/>
                  <a:pt x="158" y="315"/>
                </a:cubicBezTo>
                <a:cubicBezTo>
                  <a:pt x="158" y="328"/>
                  <a:pt x="168" y="338"/>
                  <a:pt x="180" y="338"/>
                </a:cubicBezTo>
                <a:cubicBezTo>
                  <a:pt x="214" y="338"/>
                  <a:pt x="214" y="338"/>
                  <a:pt x="214" y="338"/>
                </a:cubicBezTo>
                <a:cubicBezTo>
                  <a:pt x="233" y="338"/>
                  <a:pt x="248" y="323"/>
                  <a:pt x="248" y="304"/>
                </a:cubicBezTo>
                <a:cubicBezTo>
                  <a:pt x="248" y="293"/>
                  <a:pt x="248" y="293"/>
                  <a:pt x="248" y="293"/>
                </a:cubicBezTo>
              </a:path>
            </a:pathLst>
          </a:custGeom>
          <a:noFill/>
          <a:ln w="9525" cap="sq">
            <a:gradFill>
              <a:gsLst>
                <a:gs pos="0">
                  <a:srgbClr val="FF5C39"/>
                </a:gs>
                <a:gs pos="685">
                  <a:srgbClr val="FE5B3A"/>
                </a:gs>
                <a:gs pos="1370">
                  <a:srgbClr val="FE5B3C"/>
                </a:gs>
                <a:gs pos="2055">
                  <a:srgbClr val="FE5B3E"/>
                </a:gs>
                <a:gs pos="2740">
                  <a:srgbClr val="FE5B40"/>
                </a:gs>
                <a:gs pos="3425">
                  <a:srgbClr val="FE5B42"/>
                </a:gs>
                <a:gs pos="4110">
                  <a:srgbClr val="FE5B44"/>
                </a:gs>
                <a:gs pos="4795">
                  <a:srgbClr val="FE5B45"/>
                </a:gs>
                <a:gs pos="5479">
                  <a:srgbClr val="FE5B47"/>
                </a:gs>
                <a:gs pos="6164">
                  <a:srgbClr val="FE5B49"/>
                </a:gs>
                <a:gs pos="6849">
                  <a:srgbClr val="FE5B4B"/>
                </a:gs>
                <a:gs pos="7534">
                  <a:srgbClr val="FE5B4D"/>
                </a:gs>
                <a:gs pos="8219">
                  <a:srgbClr val="FE5B4E"/>
                </a:gs>
                <a:gs pos="8904">
                  <a:srgbClr val="FE5B50"/>
                </a:gs>
                <a:gs pos="9589">
                  <a:srgbClr val="FE5B52"/>
                </a:gs>
                <a:gs pos="10274">
                  <a:srgbClr val="FE5B54"/>
                </a:gs>
                <a:gs pos="10959">
                  <a:srgbClr val="FE5B55"/>
                </a:gs>
                <a:gs pos="11644">
                  <a:srgbClr val="FE5B57"/>
                </a:gs>
                <a:gs pos="12329">
                  <a:srgbClr val="FD5B59"/>
                </a:gs>
                <a:gs pos="13014">
                  <a:srgbClr val="FD5B5A"/>
                </a:gs>
                <a:gs pos="13699">
                  <a:srgbClr val="FD5B5C"/>
                </a:gs>
                <a:gs pos="14384">
                  <a:srgbClr val="FD5B5E"/>
                </a:gs>
                <a:gs pos="15068">
                  <a:srgbClr val="FD5B5F"/>
                </a:gs>
                <a:gs pos="15753">
                  <a:srgbClr val="FD5B61"/>
                </a:gs>
                <a:gs pos="16438">
                  <a:srgbClr val="FD5A63"/>
                </a:gs>
                <a:gs pos="17123">
                  <a:srgbClr val="FC5A64"/>
                </a:gs>
                <a:gs pos="17808">
                  <a:srgbClr val="FC5A66"/>
                </a:gs>
                <a:gs pos="18493">
                  <a:srgbClr val="FC5A67"/>
                </a:gs>
                <a:gs pos="19178">
                  <a:srgbClr val="FC5A69"/>
                </a:gs>
                <a:gs pos="19863">
                  <a:srgbClr val="FC5A6A"/>
                </a:gs>
                <a:gs pos="20548">
                  <a:srgbClr val="FC5A6C"/>
                </a:gs>
                <a:gs pos="21233">
                  <a:srgbClr val="FB5A6E"/>
                </a:gs>
                <a:gs pos="21918">
                  <a:srgbClr val="FB5A6F"/>
                </a:gs>
                <a:gs pos="22603">
                  <a:srgbClr val="FB5A71"/>
                </a:gs>
                <a:gs pos="23288">
                  <a:srgbClr val="FB5A72"/>
                </a:gs>
                <a:gs pos="23973">
                  <a:srgbClr val="FB5974"/>
                </a:gs>
                <a:gs pos="24657">
                  <a:srgbClr val="FA5975"/>
                </a:gs>
                <a:gs pos="25343">
                  <a:srgbClr val="FA5977"/>
                </a:gs>
                <a:gs pos="26027">
                  <a:srgbClr val="FA5978"/>
                </a:gs>
                <a:gs pos="26712">
                  <a:srgbClr val="FA5979"/>
                </a:gs>
                <a:gs pos="27397">
                  <a:srgbClr val="FA597B"/>
                </a:gs>
                <a:gs pos="28082">
                  <a:srgbClr val="F9597C"/>
                </a:gs>
                <a:gs pos="28767">
                  <a:srgbClr val="F9597E"/>
                </a:gs>
                <a:gs pos="29452">
                  <a:srgbClr val="F9587F"/>
                </a:gs>
                <a:gs pos="30137">
                  <a:srgbClr val="F95880"/>
                </a:gs>
                <a:gs pos="30822">
                  <a:srgbClr val="F85882"/>
                </a:gs>
                <a:gs pos="31507">
                  <a:srgbClr val="F85883"/>
                </a:gs>
                <a:gs pos="32192">
                  <a:srgbClr val="F85885"/>
                </a:gs>
                <a:gs pos="32877">
                  <a:srgbClr val="F85886"/>
                </a:gs>
                <a:gs pos="33562">
                  <a:srgbClr val="F75887"/>
                </a:gs>
                <a:gs pos="34247">
                  <a:srgbClr val="F75789"/>
                </a:gs>
                <a:gs pos="34931">
                  <a:srgbClr val="F7578A"/>
                </a:gs>
                <a:gs pos="35616">
                  <a:srgbClr val="F6578B"/>
                </a:gs>
                <a:gs pos="36301">
                  <a:srgbClr val="F6578C"/>
                </a:gs>
                <a:gs pos="36986">
                  <a:srgbClr val="F6578E"/>
                </a:gs>
                <a:gs pos="37671">
                  <a:srgbClr val="F6578F"/>
                </a:gs>
                <a:gs pos="38356">
                  <a:srgbClr val="F55790"/>
                </a:gs>
                <a:gs pos="39041">
                  <a:srgbClr val="F55691"/>
                </a:gs>
                <a:gs pos="39726">
                  <a:srgbClr val="F55693"/>
                </a:gs>
                <a:gs pos="40411">
                  <a:srgbClr val="F45694"/>
                </a:gs>
                <a:gs pos="41096">
                  <a:srgbClr val="F45695"/>
                </a:gs>
                <a:gs pos="41781">
                  <a:srgbClr val="F45696"/>
                </a:gs>
                <a:gs pos="42466">
                  <a:srgbClr val="F35597"/>
                </a:gs>
                <a:gs pos="43151">
                  <a:srgbClr val="F35599"/>
                </a:gs>
                <a:gs pos="43836">
                  <a:srgbClr val="F3559A"/>
                </a:gs>
                <a:gs pos="44521">
                  <a:srgbClr val="F2559B"/>
                </a:gs>
                <a:gs pos="45206">
                  <a:srgbClr val="F2559C"/>
                </a:gs>
                <a:gs pos="45890">
                  <a:srgbClr val="F2559D"/>
                </a:gs>
                <a:gs pos="46575">
                  <a:srgbClr val="F1549E"/>
                </a:gs>
                <a:gs pos="47260">
                  <a:srgbClr val="F1549F"/>
                </a:gs>
                <a:gs pos="47945">
                  <a:srgbClr val="F054A0"/>
                </a:gs>
                <a:gs pos="48630">
                  <a:srgbClr val="F054A1"/>
                </a:gs>
                <a:gs pos="49315">
                  <a:srgbClr val="F054A2"/>
                </a:gs>
                <a:gs pos="50000">
                  <a:srgbClr val="EF53A3"/>
                </a:gs>
                <a:gs pos="50685">
                  <a:srgbClr val="EF53A4"/>
                </a:gs>
                <a:gs pos="51370">
                  <a:srgbClr val="EE53A5"/>
                </a:gs>
                <a:gs pos="52055">
                  <a:srgbClr val="EE53A6"/>
                </a:gs>
                <a:gs pos="52740">
                  <a:srgbClr val="EE52A7"/>
                </a:gs>
                <a:gs pos="53425">
                  <a:srgbClr val="ED52A8"/>
                </a:gs>
                <a:gs pos="54110">
                  <a:srgbClr val="ED52A9"/>
                </a:gs>
                <a:gs pos="54795">
                  <a:srgbClr val="EC52AA"/>
                </a:gs>
                <a:gs pos="55480">
                  <a:srgbClr val="EC52AB"/>
                </a:gs>
                <a:gs pos="56164">
                  <a:srgbClr val="EC51AC"/>
                </a:gs>
                <a:gs pos="56849">
                  <a:srgbClr val="EB51AD"/>
                </a:gs>
                <a:gs pos="57534">
                  <a:srgbClr val="EB51AE"/>
                </a:gs>
                <a:gs pos="58219">
                  <a:srgbClr val="EA51AF"/>
                </a:gs>
                <a:gs pos="58904">
                  <a:srgbClr val="EA50B0"/>
                </a:gs>
                <a:gs pos="59589">
                  <a:srgbClr val="E950B1"/>
                </a:gs>
                <a:gs pos="60274">
                  <a:srgbClr val="E950B1"/>
                </a:gs>
                <a:gs pos="60959">
                  <a:srgbClr val="E850B2"/>
                </a:gs>
                <a:gs pos="61644">
                  <a:srgbClr val="E84FB3"/>
                </a:gs>
                <a:gs pos="62329">
                  <a:srgbClr val="E74FB4"/>
                </a:gs>
                <a:gs pos="63014">
                  <a:srgbClr val="E74FB5"/>
                </a:gs>
                <a:gs pos="63699">
                  <a:srgbClr val="E64FB6"/>
                </a:gs>
                <a:gs pos="64384">
                  <a:srgbClr val="E64EB6"/>
                </a:gs>
                <a:gs pos="65069">
                  <a:srgbClr val="E54EB7"/>
                </a:gs>
                <a:gs pos="65753">
                  <a:srgbClr val="E54EB8"/>
                </a:gs>
                <a:gs pos="66438">
                  <a:srgbClr val="E44EB9"/>
                </a:gs>
                <a:gs pos="67123">
                  <a:srgbClr val="E44DB9"/>
                </a:gs>
                <a:gs pos="67808">
                  <a:srgbClr val="E34DBA"/>
                </a:gs>
                <a:gs pos="68493">
                  <a:srgbClr val="E34DBB"/>
                </a:gs>
                <a:gs pos="69178">
                  <a:srgbClr val="E24CBB"/>
                </a:gs>
                <a:gs pos="69863">
                  <a:srgbClr val="E24CBC"/>
                </a:gs>
                <a:gs pos="70548">
                  <a:srgbClr val="E14CBD"/>
                </a:gs>
                <a:gs pos="71233">
                  <a:srgbClr val="E14CBD"/>
                </a:gs>
                <a:gs pos="71918">
                  <a:srgbClr val="E04BBE"/>
                </a:gs>
                <a:gs pos="72603">
                  <a:srgbClr val="E04BBF"/>
                </a:gs>
                <a:gs pos="73288">
                  <a:srgbClr val="DF4BBF"/>
                </a:gs>
                <a:gs pos="73973">
                  <a:srgbClr val="DF4AC0"/>
                </a:gs>
                <a:gs pos="74657">
                  <a:srgbClr val="DE4AC0"/>
                </a:gs>
                <a:gs pos="75343">
                  <a:srgbClr val="DE4AC1"/>
                </a:gs>
                <a:gs pos="76027">
                  <a:srgbClr val="DD4AC1"/>
                </a:gs>
                <a:gs pos="76712">
                  <a:srgbClr val="DC49C2"/>
                </a:gs>
                <a:gs pos="77397">
                  <a:srgbClr val="DC49C2"/>
                </a:gs>
                <a:gs pos="78082">
                  <a:srgbClr val="DB49C3"/>
                </a:gs>
                <a:gs pos="78767">
                  <a:srgbClr val="DB48C3"/>
                </a:gs>
                <a:gs pos="79452">
                  <a:srgbClr val="DA48C4"/>
                </a:gs>
                <a:gs pos="80137">
                  <a:srgbClr val="DA48C4"/>
                </a:gs>
                <a:gs pos="80822">
                  <a:srgbClr val="D947C5"/>
                </a:gs>
                <a:gs pos="81507">
                  <a:srgbClr val="D847C5"/>
                </a:gs>
                <a:gs pos="82192">
                  <a:srgbClr val="D847C6"/>
                </a:gs>
                <a:gs pos="82877">
                  <a:srgbClr val="D746C6"/>
                </a:gs>
                <a:gs pos="83562">
                  <a:srgbClr val="D746C7"/>
                </a:gs>
                <a:gs pos="84247">
                  <a:srgbClr val="D646C7"/>
                </a:gs>
                <a:gs pos="84931">
                  <a:srgbClr val="D545C7"/>
                </a:gs>
                <a:gs pos="85616">
                  <a:srgbClr val="D545C8"/>
                </a:gs>
                <a:gs pos="86301">
                  <a:srgbClr val="D445C8"/>
                </a:gs>
                <a:gs pos="86986">
                  <a:srgbClr val="D344C8"/>
                </a:gs>
                <a:gs pos="87671">
                  <a:srgbClr val="D344C9"/>
                </a:gs>
                <a:gs pos="88356">
                  <a:srgbClr val="D244C9"/>
                </a:gs>
                <a:gs pos="89041">
                  <a:srgbClr val="D143C9"/>
                </a:gs>
                <a:gs pos="89726">
                  <a:srgbClr val="D143C9"/>
                </a:gs>
                <a:gs pos="90411">
                  <a:srgbClr val="D043CA"/>
                </a:gs>
                <a:gs pos="91096">
                  <a:srgbClr val="CF42CA"/>
                </a:gs>
                <a:gs pos="91781">
                  <a:srgbClr val="CF42CA"/>
                </a:gs>
                <a:gs pos="92466">
                  <a:srgbClr val="CE42CA"/>
                </a:gs>
                <a:gs pos="93151">
                  <a:srgbClr val="CD41CB"/>
                </a:gs>
                <a:gs pos="93836">
                  <a:srgbClr val="CD41CB"/>
                </a:gs>
                <a:gs pos="94520">
                  <a:srgbClr val="CC41CB"/>
                </a:gs>
                <a:gs pos="95205">
                  <a:srgbClr val="CB40CB"/>
                </a:gs>
                <a:gs pos="95890">
                  <a:srgbClr val="CB40CB"/>
                </a:gs>
                <a:gs pos="96575">
                  <a:srgbClr val="CA3FCB"/>
                </a:gs>
                <a:gs pos="97260">
                  <a:srgbClr val="C93FCB"/>
                </a:gs>
                <a:gs pos="97945">
                  <a:srgbClr val="C93FCB"/>
                </a:gs>
                <a:gs pos="98630">
                  <a:srgbClr val="C83ECB"/>
                </a:gs>
                <a:gs pos="99315">
                  <a:srgbClr val="C73ECB"/>
                </a:gs>
                <a:gs pos="100000">
                  <a:srgbClr val="C73ECC"/>
                </a:gs>
                <a:gs pos="100000">
                  <a:srgbClr val="FF5C39"/>
                </a:gs>
                <a:gs pos="100000">
                  <a:srgbClr val="FE5B3A"/>
                </a:gs>
                <a:gs pos="100000">
                  <a:srgbClr val="FE5B3C"/>
                </a:gs>
                <a:gs pos="100000">
                  <a:srgbClr val="FE5B3E"/>
                </a:gs>
                <a:gs pos="100000">
                  <a:srgbClr val="FE5B40"/>
                </a:gs>
                <a:gs pos="100000">
                  <a:srgbClr val="FE5B42"/>
                </a:gs>
                <a:gs pos="100000">
                  <a:srgbClr val="FE5B44"/>
                </a:gs>
                <a:gs pos="100000">
                  <a:srgbClr val="FE5B45"/>
                </a:gs>
                <a:gs pos="100000">
                  <a:srgbClr val="FE5B47"/>
                </a:gs>
                <a:gs pos="100000">
                  <a:srgbClr val="FE5B49"/>
                </a:gs>
                <a:gs pos="100000">
                  <a:srgbClr val="FE5B4B"/>
                </a:gs>
                <a:gs pos="100000">
                  <a:srgbClr val="FE5B4D"/>
                </a:gs>
                <a:gs pos="100000">
                  <a:srgbClr val="FE5B4E"/>
                </a:gs>
                <a:gs pos="100000">
                  <a:srgbClr val="FE5B50"/>
                </a:gs>
                <a:gs pos="100000">
                  <a:srgbClr val="FE5B52"/>
                </a:gs>
                <a:gs pos="100000">
                  <a:srgbClr val="FE5B54"/>
                </a:gs>
                <a:gs pos="100000">
                  <a:srgbClr val="FE5B55"/>
                </a:gs>
                <a:gs pos="100000">
                  <a:srgbClr val="FE5B57"/>
                </a:gs>
                <a:gs pos="100000">
                  <a:srgbClr val="FD5B59"/>
                </a:gs>
                <a:gs pos="100000">
                  <a:srgbClr val="FD5B5A"/>
                </a:gs>
                <a:gs pos="100000">
                  <a:srgbClr val="FD5B5C"/>
                </a:gs>
                <a:gs pos="100000">
                  <a:srgbClr val="FD5B5E"/>
                </a:gs>
                <a:gs pos="100000">
                  <a:srgbClr val="FD5B5F"/>
                </a:gs>
                <a:gs pos="100000">
                  <a:srgbClr val="FD5B61"/>
                </a:gs>
                <a:gs pos="100000">
                  <a:srgbClr val="FD5A63"/>
                </a:gs>
                <a:gs pos="100000">
                  <a:srgbClr val="FC5A64"/>
                </a:gs>
                <a:gs pos="100000">
                  <a:srgbClr val="FC5A66"/>
                </a:gs>
                <a:gs pos="100000">
                  <a:srgbClr val="FC5A67"/>
                </a:gs>
                <a:gs pos="100000">
                  <a:srgbClr val="FC5A69"/>
                </a:gs>
                <a:gs pos="100000">
                  <a:srgbClr val="FC5A6A"/>
                </a:gs>
                <a:gs pos="100000">
                  <a:srgbClr val="FC5A6C"/>
                </a:gs>
                <a:gs pos="100000">
                  <a:srgbClr val="FB5A6E"/>
                </a:gs>
                <a:gs pos="100000">
                  <a:srgbClr val="FB5A6F"/>
                </a:gs>
                <a:gs pos="100000">
                  <a:srgbClr val="FB5A71"/>
                </a:gs>
                <a:gs pos="100000">
                  <a:srgbClr val="FB5A72"/>
                </a:gs>
                <a:gs pos="100000">
                  <a:srgbClr val="FB5974"/>
                </a:gs>
                <a:gs pos="100000">
                  <a:srgbClr val="FA5975"/>
                </a:gs>
                <a:gs pos="100000">
                  <a:srgbClr val="FA5977"/>
                </a:gs>
                <a:gs pos="100000">
                  <a:srgbClr val="FA5978"/>
                </a:gs>
                <a:gs pos="100000">
                  <a:srgbClr val="FA5979"/>
                </a:gs>
                <a:gs pos="100000">
                  <a:srgbClr val="FA597B"/>
                </a:gs>
                <a:gs pos="100000">
                  <a:srgbClr val="F9597C"/>
                </a:gs>
                <a:gs pos="100000">
                  <a:srgbClr val="F9597E"/>
                </a:gs>
                <a:gs pos="100000">
                  <a:srgbClr val="F9587F"/>
                </a:gs>
                <a:gs pos="100000">
                  <a:srgbClr val="F95880"/>
                </a:gs>
                <a:gs pos="100000">
                  <a:srgbClr val="F85882"/>
                </a:gs>
                <a:gs pos="100000">
                  <a:srgbClr val="F85883"/>
                </a:gs>
                <a:gs pos="100000">
                  <a:srgbClr val="F85885"/>
                </a:gs>
                <a:gs pos="100000">
                  <a:srgbClr val="F85886"/>
                </a:gs>
                <a:gs pos="100000">
                  <a:srgbClr val="F75887"/>
                </a:gs>
                <a:gs pos="100000">
                  <a:srgbClr val="F75789"/>
                </a:gs>
                <a:gs pos="100000">
                  <a:srgbClr val="F7578A"/>
                </a:gs>
                <a:gs pos="100000">
                  <a:srgbClr val="F6578B"/>
                </a:gs>
                <a:gs pos="100000">
                  <a:srgbClr val="F6578C"/>
                </a:gs>
                <a:gs pos="100000">
                  <a:srgbClr val="F6578E"/>
                </a:gs>
                <a:gs pos="100000">
                  <a:srgbClr val="F6578F"/>
                </a:gs>
                <a:gs pos="100000">
                  <a:srgbClr val="F55790"/>
                </a:gs>
                <a:gs pos="100000">
                  <a:srgbClr val="F55691"/>
                </a:gs>
                <a:gs pos="100000">
                  <a:srgbClr val="F55693"/>
                </a:gs>
                <a:gs pos="100000">
                  <a:srgbClr val="F45694"/>
                </a:gs>
                <a:gs pos="100000">
                  <a:srgbClr val="F45695"/>
                </a:gs>
                <a:gs pos="100000">
                  <a:srgbClr val="F45696"/>
                </a:gs>
                <a:gs pos="100000">
                  <a:srgbClr val="F35597"/>
                </a:gs>
                <a:gs pos="100000">
                  <a:srgbClr val="F35599"/>
                </a:gs>
                <a:gs pos="100000">
                  <a:srgbClr val="F3559A"/>
                </a:gs>
                <a:gs pos="100000">
                  <a:srgbClr val="F2559B"/>
                </a:gs>
                <a:gs pos="100000">
                  <a:srgbClr val="F2559C"/>
                </a:gs>
                <a:gs pos="100000">
                  <a:srgbClr val="F2559D"/>
                </a:gs>
                <a:gs pos="100000">
                  <a:srgbClr val="F1549E"/>
                </a:gs>
                <a:gs pos="100000">
                  <a:srgbClr val="F1549F"/>
                </a:gs>
                <a:gs pos="100000">
                  <a:srgbClr val="F054A0"/>
                </a:gs>
                <a:gs pos="100000">
                  <a:srgbClr val="F054A1"/>
                </a:gs>
                <a:gs pos="100000">
                  <a:srgbClr val="F054A2"/>
                </a:gs>
                <a:gs pos="100000">
                  <a:srgbClr val="EF53A3"/>
                </a:gs>
                <a:gs pos="100000">
                  <a:srgbClr val="EF53A4"/>
                </a:gs>
                <a:gs pos="100000">
                  <a:srgbClr val="EE53A5"/>
                </a:gs>
                <a:gs pos="100000">
                  <a:srgbClr val="EE53A6"/>
                </a:gs>
                <a:gs pos="100000">
                  <a:srgbClr val="EE52A7"/>
                </a:gs>
                <a:gs pos="100000">
                  <a:srgbClr val="ED52A8"/>
                </a:gs>
                <a:gs pos="100000">
                  <a:srgbClr val="ED52A9"/>
                </a:gs>
                <a:gs pos="100000">
                  <a:srgbClr val="EC52AA"/>
                </a:gs>
                <a:gs pos="100000">
                  <a:srgbClr val="EC52AB"/>
                </a:gs>
                <a:gs pos="100000">
                  <a:srgbClr val="EC51AC"/>
                </a:gs>
                <a:gs pos="100000">
                  <a:srgbClr val="EB51AD"/>
                </a:gs>
                <a:gs pos="100000">
                  <a:srgbClr val="EB51AE"/>
                </a:gs>
                <a:gs pos="100000">
                  <a:srgbClr val="EA51AF"/>
                </a:gs>
                <a:gs pos="100000">
                  <a:srgbClr val="EA50B0"/>
                </a:gs>
                <a:gs pos="100000">
                  <a:srgbClr val="E950B1"/>
                </a:gs>
                <a:gs pos="100000">
                  <a:srgbClr val="E950B1"/>
                </a:gs>
                <a:gs pos="100000">
                  <a:srgbClr val="E850B2"/>
                </a:gs>
                <a:gs pos="100000">
                  <a:srgbClr val="E84FB3"/>
                </a:gs>
                <a:gs pos="100000">
                  <a:srgbClr val="E74FB4"/>
                </a:gs>
                <a:gs pos="100000">
                  <a:srgbClr val="E74FB5"/>
                </a:gs>
                <a:gs pos="100000">
                  <a:srgbClr val="E64FB6"/>
                </a:gs>
                <a:gs pos="100000">
                  <a:srgbClr val="E64EB6"/>
                </a:gs>
                <a:gs pos="100000">
                  <a:srgbClr val="E54EB7"/>
                </a:gs>
                <a:gs pos="100000">
                  <a:srgbClr val="E54EB8"/>
                </a:gs>
                <a:gs pos="100000">
                  <a:srgbClr val="E44EB9"/>
                </a:gs>
                <a:gs pos="100000">
                  <a:srgbClr val="E44DB9"/>
                </a:gs>
                <a:gs pos="100000">
                  <a:srgbClr val="E34DBA"/>
                </a:gs>
                <a:gs pos="100000">
                  <a:srgbClr val="E34DBB"/>
                </a:gs>
                <a:gs pos="100000">
                  <a:srgbClr val="E24CBB"/>
                </a:gs>
                <a:gs pos="100000">
                  <a:srgbClr val="E24CBC"/>
                </a:gs>
                <a:gs pos="100000">
                  <a:srgbClr val="E14CBD"/>
                </a:gs>
                <a:gs pos="100000">
                  <a:srgbClr val="E14CBD"/>
                </a:gs>
                <a:gs pos="100000">
                  <a:srgbClr val="E04BBE"/>
                </a:gs>
                <a:gs pos="100000">
                  <a:srgbClr val="E04BBF"/>
                </a:gs>
                <a:gs pos="100000">
                  <a:srgbClr val="DF4BBF"/>
                </a:gs>
                <a:gs pos="100000">
                  <a:srgbClr val="DF4AC0"/>
                </a:gs>
                <a:gs pos="100000">
                  <a:srgbClr val="DE4AC0"/>
                </a:gs>
                <a:gs pos="100000">
                  <a:srgbClr val="DE4AC1"/>
                </a:gs>
                <a:gs pos="100000">
                  <a:srgbClr val="DD4AC1"/>
                </a:gs>
                <a:gs pos="100000">
                  <a:srgbClr val="DC49C2"/>
                </a:gs>
                <a:gs pos="100000">
                  <a:srgbClr val="DC49C2"/>
                </a:gs>
                <a:gs pos="100000">
                  <a:srgbClr val="DB49C3"/>
                </a:gs>
                <a:gs pos="100000">
                  <a:srgbClr val="DB48C3"/>
                </a:gs>
                <a:gs pos="100000">
                  <a:srgbClr val="DA48C4"/>
                </a:gs>
                <a:gs pos="100000">
                  <a:srgbClr val="DA48C4"/>
                </a:gs>
                <a:gs pos="100000">
                  <a:srgbClr val="D947C5"/>
                </a:gs>
                <a:gs pos="100000">
                  <a:srgbClr val="D847C5"/>
                </a:gs>
                <a:gs pos="100000">
                  <a:srgbClr val="D847C6"/>
                </a:gs>
                <a:gs pos="100000">
                  <a:srgbClr val="D746C6"/>
                </a:gs>
                <a:gs pos="100000">
                  <a:srgbClr val="D746C7"/>
                </a:gs>
                <a:gs pos="100000">
                  <a:srgbClr val="D646C7"/>
                </a:gs>
                <a:gs pos="100000">
                  <a:srgbClr val="D545C7"/>
                </a:gs>
                <a:gs pos="100000">
                  <a:srgbClr val="D545C8"/>
                </a:gs>
                <a:gs pos="100000">
                  <a:srgbClr val="D445C8"/>
                </a:gs>
                <a:gs pos="100000">
                  <a:srgbClr val="D344C8"/>
                </a:gs>
                <a:gs pos="100000">
                  <a:srgbClr val="D344C9"/>
                </a:gs>
                <a:gs pos="100000">
                  <a:srgbClr val="D244C9"/>
                </a:gs>
                <a:gs pos="100000">
                  <a:srgbClr val="D143C9"/>
                </a:gs>
                <a:gs pos="100000">
                  <a:srgbClr val="D143C9"/>
                </a:gs>
                <a:gs pos="100000">
                  <a:srgbClr val="D043CA"/>
                </a:gs>
                <a:gs pos="100000">
                  <a:srgbClr val="CF42CA"/>
                </a:gs>
                <a:gs pos="100000">
                  <a:srgbClr val="CF42CA"/>
                </a:gs>
                <a:gs pos="100000">
                  <a:srgbClr val="CE42CA"/>
                </a:gs>
                <a:gs pos="100000">
                  <a:srgbClr val="CD41CB"/>
                </a:gs>
                <a:gs pos="100000">
                  <a:srgbClr val="CD41CB"/>
                </a:gs>
                <a:gs pos="100000">
                  <a:srgbClr val="CC41CB"/>
                </a:gs>
                <a:gs pos="100000">
                  <a:srgbClr val="CB40CB"/>
                </a:gs>
                <a:gs pos="100000">
                  <a:srgbClr val="CB40CB"/>
                </a:gs>
                <a:gs pos="100000">
                  <a:srgbClr val="CA3FCB"/>
                </a:gs>
                <a:gs pos="100000">
                  <a:srgbClr val="C93FCB"/>
                </a:gs>
                <a:gs pos="100000">
                  <a:srgbClr val="C93FCB"/>
                </a:gs>
                <a:gs pos="100000">
                  <a:srgbClr val="C83ECB"/>
                </a:gs>
                <a:gs pos="100000">
                  <a:srgbClr val="C73ECB"/>
                </a:gs>
                <a:gs pos="100000">
                  <a:srgbClr val="C73ECC"/>
                </a:gs>
              </a:gsLst>
              <a:lin ang="5400000" scaled="1"/>
            </a:gradFill>
            <a:prstDash val="solid"/>
            <a:miter/>
          </a:ln>
          <a:extLst>
            <a:ext uri="{909E8E84-426E-40DD-AFC4-6F175D3DCCD1}">
              <a14:hiddenFill xmlns:a14="http://schemas.microsoft.com/office/drawing/2010/main">
                <a:solidFill>
                  <a:srgbClr val="FFFFFF"/>
                </a:solidFill>
              </a14:hiddenFill>
            </a:ext>
          </a:extLst>
        </p:spPr>
        <p:txBody>
          <a:bodyPr rtlCol="0" anchor="ctr"/>
          <a:lstStyle/>
          <a:p>
            <a:pPr algn="ctr"/>
            <a:endParaRPr lang="en-US" sz="1800" kern="0">
              <a:solidFill>
                <a:srgbClr val="000000"/>
              </a:solidFill>
              <a:latin typeface="Segoe UI"/>
            </a:endParaRPr>
          </a:p>
        </p:txBody>
      </p:sp>
      <p:sp>
        <p:nvSpPr>
          <p:cNvPr id="3" name="TextBox 2">
            <a:extLst>
              <a:ext uri="{FF2B5EF4-FFF2-40B4-BE49-F238E27FC236}">
                <a16:creationId xmlns:a16="http://schemas.microsoft.com/office/drawing/2014/main" id="{ED07E7E4-922B-8F7B-A7AA-D8A5F5C19AFE}"/>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192648652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5BF48-45B5-26ED-3255-4B9CBB4608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0B5AC7-839D-84CE-1D69-762A7E67A8A7}"/>
              </a:ext>
            </a:extLst>
          </p:cNvPr>
          <p:cNvSpPr>
            <a:spLocks noGrp="1"/>
          </p:cNvSpPr>
          <p:nvPr>
            <p:ph type="title"/>
          </p:nvPr>
        </p:nvSpPr>
        <p:spPr>
          <a:xfrm>
            <a:off x="588263" y="457200"/>
            <a:ext cx="11018520" cy="492443"/>
          </a:xfrm>
        </p:spPr>
        <p:txBody>
          <a:bodyPr/>
          <a:lstStyle/>
          <a:p>
            <a:r>
              <a:rPr lang="en-US" dirty="0"/>
              <a:t>Gaining your Patch &amp; Survey</a:t>
            </a:r>
          </a:p>
        </p:txBody>
      </p:sp>
      <p:pic>
        <p:nvPicPr>
          <p:cNvPr id="8" name="Picture 7">
            <a:extLst>
              <a:ext uri="{FF2B5EF4-FFF2-40B4-BE49-F238E27FC236}">
                <a16:creationId xmlns:a16="http://schemas.microsoft.com/office/drawing/2014/main" id="{DEAC3074-84CC-2F43-6C60-57BAFCA53F5D}"/>
              </a:ext>
              <a:ext uri="{C183D7F6-B498-43B3-948B-1728B52AA6E4}">
                <adec:decorative xmlns:adec="http://schemas.microsoft.com/office/drawing/2017/decorative" val="1"/>
              </a:ext>
            </a:extLst>
          </p:cNvPr>
          <p:cNvPicPr>
            <a:picLocks noChangeAspect="1"/>
          </p:cNvPicPr>
          <p:nvPr/>
        </p:nvPicPr>
        <p:blipFill rotWithShape="1">
          <a:blip r:embed="rId2">
            <a:clrChange>
              <a:clrFrom>
                <a:srgbClr val="E8E6DF"/>
              </a:clrFrom>
              <a:clrTo>
                <a:srgbClr val="E8E6DF">
                  <a:alpha val="0"/>
                </a:srgbClr>
              </a:clrTo>
            </a:clrChange>
          </a:blip>
          <a:srcRect t="73212"/>
          <a:stretch/>
        </p:blipFill>
        <p:spPr>
          <a:xfrm flipV="1">
            <a:off x="3962400" y="0"/>
            <a:ext cx="8229600" cy="1227598"/>
          </a:xfrm>
          <a:prstGeom prst="rect">
            <a:avLst/>
          </a:prstGeom>
        </p:spPr>
      </p:pic>
      <p:sp>
        <p:nvSpPr>
          <p:cNvPr id="9" name="Arrow: U-Turn 8">
            <a:extLst>
              <a:ext uri="{FF2B5EF4-FFF2-40B4-BE49-F238E27FC236}">
                <a16:creationId xmlns:a16="http://schemas.microsoft.com/office/drawing/2014/main" id="{D3E2AECF-7FF3-CE07-8DCF-F67F8A00ADA9}"/>
              </a:ext>
              <a:ext uri="{C183D7F6-B498-43B3-948B-1728B52AA6E4}">
                <adec:decorative xmlns:adec="http://schemas.microsoft.com/office/drawing/2017/decorative" val="1"/>
              </a:ext>
            </a:extLst>
          </p:cNvPr>
          <p:cNvSpPr/>
          <p:nvPr/>
        </p:nvSpPr>
        <p:spPr bwMode="auto">
          <a:xfrm rot="5400000" flipH="1" flipV="1">
            <a:off x="2865086" y="-2580427"/>
            <a:ext cx="6604158" cy="12049669"/>
          </a:xfrm>
          <a:prstGeom prst="uturnArrow">
            <a:avLst>
              <a:gd name="adj1" fmla="val 0"/>
              <a:gd name="adj2" fmla="val 0"/>
              <a:gd name="adj3" fmla="val 0"/>
              <a:gd name="adj4" fmla="val 2700"/>
              <a:gd name="adj5" fmla="val 58559"/>
            </a:avLst>
          </a:prstGeom>
          <a:ln w="57150"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0" name="Rounded Rectangle 24_1">
            <a:extLst>
              <a:ext uri="{FF2B5EF4-FFF2-40B4-BE49-F238E27FC236}">
                <a16:creationId xmlns:a16="http://schemas.microsoft.com/office/drawing/2014/main" id="{66238497-BB2B-DB6B-625A-55C3BD5AEFBC}"/>
              </a:ext>
              <a:ext uri="{C183D7F6-B498-43B3-948B-1728B52AA6E4}">
                <adec:decorative xmlns:adec="http://schemas.microsoft.com/office/drawing/2017/decorative" val="1"/>
              </a:ext>
            </a:extLst>
          </p:cNvPr>
          <p:cNvSpPr>
            <a:spLocks/>
          </p:cNvSpPr>
          <p:nvPr/>
        </p:nvSpPr>
        <p:spPr bwMode="auto">
          <a:xfrm>
            <a:off x="588263" y="1613865"/>
            <a:ext cx="11018520" cy="4655173"/>
          </a:xfrm>
          <a:prstGeom prst="roundRect">
            <a:avLst>
              <a:gd name="adj" fmla="val 4001"/>
            </a:avLst>
          </a:prstGeom>
          <a:solidFill>
            <a:srgbClr val="F4F3F5"/>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defTabSz="914400">
              <a:spcBef>
                <a:spcPts val="600"/>
              </a:spcBef>
              <a:spcAft>
                <a:spcPts val="200"/>
              </a:spcAft>
            </a:pPr>
            <a:endParaRPr lang="en-IN" sz="1400" b="1">
              <a:solidFill>
                <a:srgbClr val="0078D4"/>
              </a:solidFill>
              <a:latin typeface="Segoe UI Semibold"/>
            </a:endParaRPr>
          </a:p>
        </p:txBody>
      </p:sp>
      <p:sp>
        <p:nvSpPr>
          <p:cNvPr id="19" name="Rounded Rectangle 24_1">
            <a:extLst>
              <a:ext uri="{FF2B5EF4-FFF2-40B4-BE49-F238E27FC236}">
                <a16:creationId xmlns:a16="http://schemas.microsoft.com/office/drawing/2014/main" id="{84104B9A-16EC-5A54-4BCE-B12BDA25BCA4}"/>
              </a:ext>
              <a:ext uri="{C183D7F6-B498-43B3-948B-1728B52AA6E4}">
                <adec:decorative xmlns:adec="http://schemas.microsoft.com/office/drawing/2017/decorative" val="1"/>
              </a:ext>
            </a:extLst>
          </p:cNvPr>
          <p:cNvSpPr>
            <a:spLocks/>
          </p:cNvSpPr>
          <p:nvPr/>
        </p:nvSpPr>
        <p:spPr bwMode="auto">
          <a:xfrm>
            <a:off x="744410" y="1769313"/>
            <a:ext cx="10706354" cy="4344277"/>
          </a:xfrm>
          <a:prstGeom prst="roundRect">
            <a:avLst>
              <a:gd name="adj" fmla="val 4080"/>
            </a:avLst>
          </a:prstGeom>
          <a:solidFill>
            <a:srgbClr val="F4F3F5"/>
          </a:solidFill>
          <a:ln>
            <a:noFill/>
          </a:ln>
          <a:effectLst>
            <a:outerShdw blurRad="609600" dist="38100" dir="8100000" sx="101000" sy="101000" algn="tr" rotWithShape="0">
              <a:srgbClr val="CAC5B8">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marL="0" marR="0" lvl="0" indent="0" algn="l" defTabSz="951121" rtl="0" eaLnBrk="1" fontAlgn="auto" latinLnBrk="0" hangingPunct="1">
              <a:lnSpc>
                <a:spcPct val="100000"/>
              </a:lnSpc>
              <a:spcBef>
                <a:spcPts val="0"/>
              </a:spcBef>
              <a:spcAft>
                <a:spcPts val="600"/>
              </a:spcAft>
              <a:buClrTx/>
              <a:buSzPct val="90000"/>
              <a:buFontTx/>
              <a:buNone/>
              <a:tabLst/>
              <a:defRPr/>
            </a:pPr>
            <a:endParaRPr kumimoji="0" lang="en-IN" sz="1400" b="0" i="0" u="none" strike="noStrike" kern="1200" cap="none" normalizeH="0" baseline="0" noProof="0" err="1">
              <a:ln>
                <a:noFill/>
              </a:ln>
              <a:solidFill>
                <a:srgbClr val="FF5C39"/>
              </a:solidFill>
              <a:effectLst/>
              <a:uLnTx/>
              <a:uFillTx/>
              <a:latin typeface="Segoe UI Semibold"/>
              <a:ea typeface="+mn-ea"/>
              <a:cs typeface="Segoe UI" panose="020B0502040204020203" pitchFamily="34" charset="0"/>
            </a:endParaRPr>
          </a:p>
        </p:txBody>
      </p:sp>
      <p:sp>
        <p:nvSpPr>
          <p:cNvPr id="20" name="Rounded Rectangle 3_1_1_1">
            <a:extLst>
              <a:ext uri="{FF2B5EF4-FFF2-40B4-BE49-F238E27FC236}">
                <a16:creationId xmlns:a16="http://schemas.microsoft.com/office/drawing/2014/main" id="{0DD85AB1-244C-D102-FD74-C5F8DC96CA41}"/>
              </a:ext>
            </a:extLst>
          </p:cNvPr>
          <p:cNvSpPr>
            <a:spLocks/>
          </p:cNvSpPr>
          <p:nvPr/>
        </p:nvSpPr>
        <p:spPr>
          <a:xfrm>
            <a:off x="897383" y="1924760"/>
            <a:ext cx="5198617" cy="4033381"/>
          </a:xfrm>
          <a:prstGeom prst="roundRect">
            <a:avLst>
              <a:gd name="adj" fmla="val 3799"/>
            </a:avLst>
          </a:prstGeom>
          <a:gradFill flip="none" rotWithShape="1">
            <a:gsLst>
              <a:gs pos="50000">
                <a:schemeClr val="accent1">
                  <a:alpha val="10000"/>
                </a:schemeClr>
              </a:gs>
              <a:gs pos="1000">
                <a:schemeClr val="accent3">
                  <a:alpha val="10000"/>
                </a:schemeClr>
              </a:gs>
              <a:gs pos="100000">
                <a:schemeClr val="accent2">
                  <a:alpha val="10000"/>
                </a:schemeClr>
              </a:gs>
            </a:gsLst>
            <a:lin ang="0" scaled="1"/>
            <a:tileRect/>
          </a:gradFill>
          <a:ln>
            <a:noFill/>
            <a:headEnd type="none" w="med" len="med"/>
            <a:tailEnd type="none" w="med" len="med"/>
          </a:ln>
          <a:effectLst>
            <a:innerShdw blurRad="152400" dist="114300" dir="13500000">
              <a:prstClr val="black">
                <a:alpha val="16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45720" numCol="1" spcCol="0" rtlCol="0" fromWordArt="0" anchor="t" anchorCtr="0" forceAA="0" compatLnSpc="1">
            <a:prstTxWarp prst="textNoShape">
              <a:avLst/>
            </a:prstTxWarp>
            <a:noAutofit/>
          </a:bodyPr>
          <a:lstStyle/>
          <a:p>
            <a:pPr marL="245745" indent="-245745" defTabSz="932472" fontAlgn="base">
              <a:spcBef>
                <a:spcPct val="0"/>
              </a:spcBef>
              <a:spcAft>
                <a:spcPts val="1500"/>
              </a:spcAft>
              <a:buFont typeface="Arial" panose="020B0604020202020204" pitchFamily="34" charset="0"/>
              <a:buChar char="•"/>
              <a:defRPr/>
            </a:pPr>
            <a:r>
              <a:rPr lang="en-US" sz="1600" dirty="0">
                <a:solidFill>
                  <a:schemeClr val="tx1"/>
                </a:solidFill>
              </a:rPr>
              <a:t>Congratulations on completing this patch program! You finished the Girl Scouts of Colorado x Microsoft Explore AI Patch Program. We hope you take this information about the possibilities of Generative AI and share it with your friends and family</a:t>
            </a:r>
            <a:endParaRPr lang="en-US" dirty="0">
              <a:solidFill>
                <a:schemeClr val="tx1"/>
              </a:solidFill>
            </a:endParaRPr>
          </a:p>
          <a:p>
            <a:pPr marL="245745" indent="-245745" defTabSz="932472" fontAlgn="base">
              <a:spcBef>
                <a:spcPct val="0"/>
              </a:spcBef>
              <a:spcAft>
                <a:spcPts val="1500"/>
              </a:spcAft>
              <a:buFont typeface="Arial" panose="020B0604020202020204" pitchFamily="34" charset="0"/>
              <a:buChar char="•"/>
              <a:defRPr/>
            </a:pPr>
            <a:r>
              <a:rPr lang="en-US" sz="1600" dirty="0">
                <a:solidFill>
                  <a:schemeClr val="tx1"/>
                </a:solidFill>
              </a:rPr>
              <a:t>Please visit the </a:t>
            </a:r>
            <a:r>
              <a:rPr lang="en-US" sz="1600" dirty="0">
                <a:solidFill>
                  <a:schemeClr val="tx1"/>
                </a:solidFill>
                <a:latin typeface="+mj-lt"/>
              </a:rPr>
              <a:t>Anytime Activities page to request your FREE Microsoft Explore AI patch </a:t>
            </a:r>
            <a:r>
              <a:rPr lang="en-US" sz="1600" dirty="0">
                <a:solidFill>
                  <a:schemeClr val="tx1"/>
                </a:solidFill>
              </a:rPr>
              <a:t>and complete the program survey!</a:t>
            </a:r>
            <a:endParaRPr lang="en-US" sz="1600" dirty="0">
              <a:solidFill>
                <a:schemeClr val="tx1"/>
              </a:solidFill>
              <a:cs typeface="Segoe UI"/>
            </a:endParaRPr>
          </a:p>
        </p:txBody>
      </p:sp>
      <p:sp>
        <p:nvSpPr>
          <p:cNvPr id="25" name="Rectangle: Rounded Corners 24">
            <a:extLst>
              <a:ext uri="{FF2B5EF4-FFF2-40B4-BE49-F238E27FC236}">
                <a16:creationId xmlns:a16="http://schemas.microsoft.com/office/drawing/2014/main" id="{32AF0494-94A7-52E0-44CE-D699AE91A9B6}"/>
              </a:ext>
              <a:ext uri="{C183D7F6-B498-43B3-948B-1728B52AA6E4}">
                <adec:decorative xmlns:adec="http://schemas.microsoft.com/office/drawing/2017/decorative" val="1"/>
              </a:ext>
            </a:extLst>
          </p:cNvPr>
          <p:cNvSpPr>
            <a:spLocks/>
          </p:cNvSpPr>
          <p:nvPr/>
        </p:nvSpPr>
        <p:spPr>
          <a:xfrm rot="10800000" flipH="1" flipV="1">
            <a:off x="6246323" y="1924760"/>
            <a:ext cx="5048294" cy="4033381"/>
          </a:xfrm>
          <a:prstGeom prst="roundRect">
            <a:avLst>
              <a:gd name="adj" fmla="val 4300"/>
            </a:avLst>
          </a:prstGeom>
          <a:solidFill>
            <a:schemeClr val="bg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45720" rIns="91440" bIns="45720" numCol="1" spcCol="1270" anchor="t" anchorCtr="0">
            <a:noAutofit/>
          </a:bodyPr>
          <a:lstStyle/>
          <a:p>
            <a:pPr marL="0" marR="0" lvl="0" indent="0" algn="l" defTabSz="914400" rtl="0" eaLnBrk="1" fontAlgn="auto" latinLnBrk="0" hangingPunct="1">
              <a:spcBef>
                <a:spcPts val="0"/>
              </a:spcBef>
              <a:spcAft>
                <a:spcPts val="400"/>
              </a:spcAft>
              <a:buClrTx/>
              <a:buSzTx/>
              <a:buFontTx/>
              <a:buNone/>
              <a:tabLst/>
              <a:defRPr/>
            </a:pPr>
            <a:endParaRPr kumimoji="0" lang="en-US" sz="1400" b="0" i="0" u="none" strike="noStrike" kern="1200" cap="none" normalizeH="0" baseline="0" noProof="0">
              <a:ln>
                <a:noFill/>
              </a:ln>
              <a:solidFill>
                <a:schemeClr val="tx1"/>
              </a:solidFill>
              <a:effectLst/>
              <a:uLnTx/>
              <a:uFillTx/>
              <a:ea typeface="+mn-ea"/>
              <a:cs typeface="+mn-cs"/>
            </a:endParaRPr>
          </a:p>
        </p:txBody>
      </p:sp>
      <p:pic>
        <p:nvPicPr>
          <p:cNvPr id="6" name="Picture 5" descr="A logo for a company">
            <a:extLst>
              <a:ext uri="{FF2B5EF4-FFF2-40B4-BE49-F238E27FC236}">
                <a16:creationId xmlns:a16="http://schemas.microsoft.com/office/drawing/2014/main" id="{7E28B4F1-2AA6-9AC4-4014-8823563622F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7848453" y="3808420"/>
            <a:ext cx="1844034" cy="1825048"/>
          </a:xfrm>
          <a:prstGeom prst="ellipse">
            <a:avLst/>
          </a:prstGeom>
          <a:noFill/>
          <a:ln>
            <a:solidFill>
              <a:srgbClr val="E8E6DF"/>
            </a:solidFill>
          </a:ln>
        </p:spPr>
      </p:pic>
      <p:pic>
        <p:nvPicPr>
          <p:cNvPr id="2" name="Picture 1" descr="Girl Scouts of Colorado logo">
            <a:extLst>
              <a:ext uri="{FF2B5EF4-FFF2-40B4-BE49-F238E27FC236}">
                <a16:creationId xmlns:a16="http://schemas.microsoft.com/office/drawing/2014/main" id="{1ADC9729-EF41-4AEE-7139-ADFC0046B9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94157" y="2249434"/>
            <a:ext cx="1952626" cy="909638"/>
          </a:xfrm>
          <a:prstGeom prst="rect">
            <a:avLst/>
          </a:prstGeom>
        </p:spPr>
      </p:pic>
      <p:sp>
        <p:nvSpPr>
          <p:cNvPr id="3" name="TextBox 2">
            <a:extLst>
              <a:ext uri="{FF2B5EF4-FFF2-40B4-BE49-F238E27FC236}">
                <a16:creationId xmlns:a16="http://schemas.microsoft.com/office/drawing/2014/main" id="{67197080-BF68-DC1A-8721-527F9EEBE8E8}"/>
              </a:ext>
              <a:ext uri="{C183D7F6-B498-43B3-948B-1728B52AA6E4}">
                <adec:decorative xmlns:adec="http://schemas.microsoft.com/office/drawing/2017/decorative" val="1"/>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9404396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7103C-53BA-33FC-F0F1-D559C6FD327D}"/>
              </a:ext>
            </a:extLst>
          </p:cNvPr>
          <p:cNvSpPr>
            <a:spLocks noGrp="1"/>
          </p:cNvSpPr>
          <p:nvPr>
            <p:ph type="title"/>
          </p:nvPr>
        </p:nvSpPr>
        <p:spPr>
          <a:xfrm>
            <a:off x="585215" y="2819603"/>
            <a:ext cx="4773168" cy="1218795"/>
          </a:xfrm>
        </p:spPr>
        <p:txBody>
          <a:bodyPr vert="horz" wrap="square" lIns="0" tIns="0" rIns="0" bIns="0" rtlCol="0" anchor="b">
            <a:spAutoFit/>
          </a:bodyPr>
          <a:lstStyle/>
          <a:p>
            <a:r>
              <a:rPr lang="en-US" sz="4400" dirty="0">
                <a:solidFill>
                  <a:schemeClr val="tx1"/>
                </a:solidFill>
              </a:rPr>
              <a:t>Microsoft Learn</a:t>
            </a:r>
            <a:br>
              <a:rPr lang="en-US" sz="4400" dirty="0"/>
            </a:br>
            <a:r>
              <a:rPr lang="en-US" sz="4400" dirty="0">
                <a:gradFill flip="none" rotWithShape="1">
                  <a:gsLst>
                    <a:gs pos="0">
                      <a:schemeClr val="accent1"/>
                    </a:gs>
                    <a:gs pos="100000">
                      <a:schemeClr val="accent2"/>
                    </a:gs>
                  </a:gsLst>
                  <a:lin ang="10800000" scaled="1"/>
                  <a:tileRect/>
                </a:gradFill>
                <a:ea typeface="+mj-ea"/>
                <a:cs typeface="+mj-cs"/>
              </a:rPr>
              <a:t>Spark possibility   </a:t>
            </a:r>
            <a:endParaRPr lang="en-US" sz="2800" dirty="0">
              <a:gradFill flip="none" rotWithShape="1">
                <a:gsLst>
                  <a:gs pos="0">
                    <a:schemeClr val="accent1"/>
                  </a:gs>
                  <a:gs pos="100000">
                    <a:schemeClr val="accent2"/>
                  </a:gs>
                </a:gsLst>
                <a:lin ang="10800000" scaled="1"/>
                <a:tileRect/>
              </a:gradFill>
              <a:ea typeface="+mj-ea"/>
              <a:cs typeface="+mj-cs"/>
            </a:endParaRPr>
          </a:p>
        </p:txBody>
      </p:sp>
      <p:sp>
        <p:nvSpPr>
          <p:cNvPr id="3" name="TextBox 2">
            <a:extLst>
              <a:ext uri="{FF2B5EF4-FFF2-40B4-BE49-F238E27FC236}">
                <a16:creationId xmlns:a16="http://schemas.microsoft.com/office/drawing/2014/main" id="{867D16A3-6E97-1318-01BF-23220B2912E9}"/>
              </a:ext>
            </a:extLst>
          </p:cNvPr>
          <p:cNvSpPr txBox="1"/>
          <p:nvPr/>
        </p:nvSpPr>
        <p:spPr>
          <a:xfrm>
            <a:off x="70572" y="6536267"/>
            <a:ext cx="3383490" cy="184666"/>
          </a:xfrm>
          <a:prstGeom prst="rect">
            <a:avLst/>
          </a:prstGeom>
          <a:noFill/>
        </p:spPr>
        <p:txBody>
          <a:bodyPr wrap="none" lIns="0" tIns="0" rIns="0" bIns="0" rtlCol="0">
            <a:spAutoFit/>
          </a:bodyPr>
          <a:lstStyle/>
          <a:p>
            <a:r>
              <a:rPr lang="en-US" sz="1200" dirty="0">
                <a:effectLst/>
              </a:rPr>
              <a:t>© 2025 Microsoft Corporation. All rights reserved.</a:t>
            </a:r>
          </a:p>
        </p:txBody>
      </p:sp>
    </p:spTree>
    <p:extLst>
      <p:ext uri="{BB962C8B-B14F-4D97-AF65-F5344CB8AC3E}">
        <p14:creationId xmlns:p14="http://schemas.microsoft.com/office/powerpoint/2010/main" val="2019074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icrosoft Learn_Off-White Template">
  <a:themeElements>
    <a:clrScheme name="Microsoft Learn Lt">
      <a:dk1>
        <a:srgbClr val="000000"/>
      </a:dk1>
      <a:lt1>
        <a:srgbClr val="FFFFFF"/>
      </a:lt1>
      <a:dk2>
        <a:srgbClr val="091F2C"/>
      </a:dk2>
      <a:lt2>
        <a:srgbClr val="E8E6DF"/>
      </a:lt2>
      <a:accent1>
        <a:srgbClr val="FF5C39"/>
      </a:accent1>
      <a:accent2>
        <a:srgbClr val="C73ECC"/>
      </a:accent2>
      <a:accent3>
        <a:srgbClr val="0078D4"/>
      </a:accent3>
      <a:accent4>
        <a:srgbClr val="F4364C"/>
      </a:accent4>
      <a:accent5>
        <a:srgbClr val="FFA38B"/>
      </a:accent5>
      <a:accent6>
        <a:srgbClr val="CD9BCF"/>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Neutral gray">
      <a:srgbClr val="E8E6DF"/>
    </a:custClr>
    <a:custClr name="White">
      <a:srgbClr val="FFFFFF"/>
    </a:custClr>
    <a:custClr name="Blueblack">
      <a:srgbClr val="091F2C"/>
    </a:custClr>
    <a:custClr name="Off white">
      <a:srgbClr val="F4F3F5"/>
    </a:custClr>
    <a:custClr name="Light orange">
      <a:srgbClr val="FFA38B"/>
    </a:custClr>
    <a:custClr name="Light magenta">
      <a:srgbClr val="CD9BCF"/>
    </a:custClr>
    <a:custClr name="Light blue">
      <a:srgbClr val="8DC8E8"/>
    </a:custClr>
    <a:custClr name="Light red">
      <a:srgbClr val="FFB3BB"/>
    </a:custClr>
    <a:custClr name="White">
      <a:srgbClr val="FFFFFF"/>
    </a:custClr>
    <a:custClr name="White">
      <a:srgbClr val="FFFFFF"/>
    </a:custClr>
    <a:custClr name="Neutral gray">
      <a:srgbClr val="E8E6DF"/>
    </a:custClr>
    <a:custClr name="White">
      <a:srgbClr val="FFFFFF"/>
    </a:custClr>
    <a:custClr name="Blueblack">
      <a:srgbClr val="091F2C"/>
    </a:custClr>
    <a:custClr name="Off white">
      <a:srgbClr val="F4F3F5"/>
    </a:custClr>
    <a:custClr name="Dark orange">
      <a:srgbClr val="73391D"/>
    </a:custClr>
    <a:custClr name="Dark magenta">
      <a:srgbClr val="702573"/>
    </a:custClr>
    <a:custClr name="Dark blue">
      <a:srgbClr val="2A446F"/>
    </a:custClr>
    <a:custClr name="Dark red">
      <a:srgbClr val="73262F"/>
    </a:custClr>
    <a:custClr name="White">
      <a:srgbClr val="FFFFFF"/>
    </a:custClr>
    <a:custClr name="White">
      <a:srgbClr val="FFFFFF"/>
    </a:custClr>
  </a:custClrLst>
  <a:extLst>
    <a:ext uri="{05A4C25C-085E-4340-85A3-A5531E510DB2}">
      <thm15:themeFamily xmlns:thm15="http://schemas.microsoft.com/office/thememl/2012/main" name="Microsoft_Learn_PPT_Template_May2022_v1.2.potx" id="{E8BA4BE2-651F-4EE1-A371-820C6A54F7F0}" vid="{8B12D9F2-9900-4F0A-A3C6-C1A0AD8F6B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B5935501555748A44D4D511EF250CF" ma:contentTypeVersion="16" ma:contentTypeDescription="Create a new document." ma:contentTypeScope="" ma:versionID="6c6100c57f2a2de00e3d09de98c0c6b4">
  <xsd:schema xmlns:xsd="http://www.w3.org/2001/XMLSchema" xmlns:xs="http://www.w3.org/2001/XMLSchema" xmlns:p="http://schemas.microsoft.com/office/2006/metadata/properties" xmlns:ns1="http://schemas.microsoft.com/sharepoint/v3" xmlns:ns2="aacecd50-dc2a-4aa9-8ab7-35c14aad326d" targetNamespace="http://schemas.microsoft.com/office/2006/metadata/properties" ma:root="true" ma:fieldsID="fb31dd77677670f19084d87ad99e8baf" ns1:_="" ns2:_="">
    <xsd:import namespace="http://schemas.microsoft.com/sharepoint/v3"/>
    <xsd:import namespace="aacecd50-dc2a-4aa9-8ab7-35c14aad326d"/>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MediaServiceDocTag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cecd50-dc2a-4aa9-8ab7-35c14aad326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ocTags" ma:index="19" nillable="true" ma:displayName="MediaServiceDocTags" ma:hidden="true" ma:internalName="MediaServiceDocTags" ma:readOnly="true">
      <xsd:simpleType>
        <xsd:restriction base="dms:Note"/>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aacecd50-dc2a-4aa9-8ab7-35c14aad326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B535C3-5E5E-4711-BA59-4EDDA06121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cecd50-dc2a-4aa9-8ab7-35c14aad32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8891B0-9AE9-4BA1-B60E-3182F172CE74}">
  <ds:schemaRefs>
    <ds:schemaRef ds:uri="http://schemas.microsoft.com/office/2006/metadata/properties"/>
    <ds:schemaRef ds:uri="http://schemas.microsoft.com/office/2006/documentManagement/types"/>
    <ds:schemaRef ds:uri="http://purl.org/dc/elements/1.1/"/>
    <ds:schemaRef ds:uri="aacecd50-dc2a-4aa9-8ab7-35c14aad326d"/>
    <ds:schemaRef ds:uri="http://schemas.microsoft.com/sharepoint/v3"/>
    <ds:schemaRef ds:uri="http://purl.org/dc/dcmitype/"/>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A9782700-9445-49F5-8508-AE2DA0C7E275}">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4092</Words>
  <Application>Microsoft Office PowerPoint</Application>
  <PresentationFormat>Widescreen</PresentationFormat>
  <Paragraphs>428</Paragraphs>
  <Slides>33</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Avenir Next LT Pro</vt:lpstr>
      <vt:lpstr>Consolas</vt:lpstr>
      <vt:lpstr>Segoe UI</vt:lpstr>
      <vt:lpstr>Segoe UI Light</vt:lpstr>
      <vt:lpstr>Segoe UI Semibold</vt:lpstr>
      <vt:lpstr>Wingdings</vt:lpstr>
      <vt:lpstr>Microsoft Learn_Off-White Template</vt:lpstr>
      <vt:lpstr>Microsoft Learn Spark possibility</vt:lpstr>
      <vt:lpstr>Girl Scouts of Colorado x Microsoft Patch Program</vt:lpstr>
      <vt:lpstr>What is Generative AI?</vt:lpstr>
      <vt:lpstr>What is Microsoft Copilot?</vt:lpstr>
      <vt:lpstr>How does Microsoft Copilot work?</vt:lpstr>
      <vt:lpstr>Guidelines for effective prompts</vt:lpstr>
      <vt:lpstr>About the Patch Program: Design a dream destination with AI </vt:lpstr>
      <vt:lpstr>Unit 1: Getting Started</vt:lpstr>
      <vt:lpstr>Unit 1: Getting Started   </vt:lpstr>
      <vt:lpstr>Unit 1: Getting Started      </vt:lpstr>
      <vt:lpstr>Unit 2: Define your idea and set the context</vt:lpstr>
      <vt:lpstr>Unit 2: Create your own role-based prompt to define the experience designer</vt:lpstr>
      <vt:lpstr>Unit 2: Create your own role-based prompt to define the experience designer       </vt:lpstr>
      <vt:lpstr>Unit 2: Have you ever heard of Mad Libs®?</vt:lpstr>
      <vt:lpstr>Unit 2: Example of a different role-based prompt</vt:lpstr>
      <vt:lpstr>Unit 2: Define your Idea</vt:lpstr>
      <vt:lpstr>Unit 3: Create your hero image</vt:lpstr>
      <vt:lpstr>Work on your own</vt:lpstr>
      <vt:lpstr>Share out</vt:lpstr>
      <vt:lpstr>Unit 4: Make a Grand Entrance</vt:lpstr>
      <vt:lpstr>Unit 5: Brainstorm Destination Features</vt:lpstr>
      <vt:lpstr>Work on your own      </vt:lpstr>
      <vt:lpstr>Share out     </vt:lpstr>
      <vt:lpstr>Unit 6: Plan the Menu</vt:lpstr>
      <vt:lpstr>Unit 7: Ideate Ambience and Music</vt:lpstr>
      <vt:lpstr>Unit 8: Create Branding Material</vt:lpstr>
      <vt:lpstr>Work on your own  </vt:lpstr>
      <vt:lpstr>Project Debrief</vt:lpstr>
      <vt:lpstr>Knowledge check</vt:lpstr>
      <vt:lpstr>Recap</vt:lpstr>
      <vt:lpstr>Reflect and Expand: Your AI Journey Continues!  </vt:lpstr>
      <vt:lpstr>Gaining your Patch &amp; Survey</vt:lpstr>
      <vt:lpstr>Microsoft Learn Spark possibility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revision>1</cp:revision>
  <dcterms:created xsi:type="dcterms:W3CDTF">2025-01-11T00:49:50Z</dcterms:created>
  <dcterms:modified xsi:type="dcterms:W3CDTF">2025-02-07T19:44:05Z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policyId">
    <vt:lpwstr>0x01010070AB3889E58DB141A6E1281B02136174|-369733750</vt:lpwstr>
  </property>
  <property fmtid="{D5CDD505-2E9C-101B-9397-08002B2CF9AE}" pid="3" name="MediaServiceImageTags">
    <vt:lpwstr/>
  </property>
  <property fmtid="{D5CDD505-2E9C-101B-9397-08002B2CF9AE}" pid="4" name="ContentTypeId">
    <vt:lpwstr>0x0101005BB5935501555748A44D4D511EF250CF</vt:lpwstr>
  </property>
  <property fmtid="{D5CDD505-2E9C-101B-9397-08002B2CF9AE}" pid="5"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ies>
</file>